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notesSlides/notesSlide2.xml" ContentType="application/vnd.openxmlformats-officedocument.presentationml.notesSlide+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notesSlides/notesSlide3.xml" ContentType="application/vnd.openxmlformats-officedocument.presentationml.notesSlide+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notesSlides/notesSlide4.xml" ContentType="application/vnd.openxmlformats-officedocument.presentationml.notesSlide+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notesSlides/notesSlide5.xml" ContentType="application/vnd.openxmlformats-officedocument.presentationml.notesSlide+xml"/>
  <Override PartName="/ppt/diagrams/data13.xml" ContentType="application/vnd.openxmlformats-officedocument.drawingml.diagramData+xml"/>
  <Override PartName="/ppt/diagrams/layout13.xml" ContentType="application/vnd.openxmlformats-officedocument.drawingml.diagramLayout+xml"/>
  <Override PartName="/ppt/diagrams/quickStyle13.xml" ContentType="application/vnd.openxmlformats-officedocument.drawingml.diagramStyle+xml"/>
  <Override PartName="/ppt/diagrams/colors13.xml" ContentType="application/vnd.openxmlformats-officedocument.drawingml.diagramColors+xml"/>
  <Override PartName="/ppt/diagrams/drawing13.xml" ContentType="application/vnd.ms-office.drawingml.diagramDrawing+xml"/>
  <Override PartName="/ppt/notesSlides/notesSlide6.xml" ContentType="application/vnd.openxmlformats-officedocument.presentationml.notesSlide+xml"/>
  <Override PartName="/ppt/diagrams/data14.xml" ContentType="application/vnd.openxmlformats-officedocument.drawingml.diagramData+xml"/>
  <Override PartName="/ppt/diagrams/layout14.xml" ContentType="application/vnd.openxmlformats-officedocument.drawingml.diagramLayout+xml"/>
  <Override PartName="/ppt/diagrams/quickStyle14.xml" ContentType="application/vnd.openxmlformats-officedocument.drawingml.diagramStyle+xml"/>
  <Override PartName="/ppt/diagrams/colors14.xml" ContentType="application/vnd.openxmlformats-officedocument.drawingml.diagramColors+xml"/>
  <Override PartName="/ppt/diagrams/drawing14.xml" ContentType="application/vnd.ms-office.drawingml.diagramDrawing+xml"/>
  <Override PartName="/ppt/notesSlides/notesSlide7.xml" ContentType="application/vnd.openxmlformats-officedocument.presentationml.notesSlide+xml"/>
  <Override PartName="/ppt/diagrams/data15.xml" ContentType="application/vnd.openxmlformats-officedocument.drawingml.diagramData+xml"/>
  <Override PartName="/ppt/diagrams/layout15.xml" ContentType="application/vnd.openxmlformats-officedocument.drawingml.diagramLayout+xml"/>
  <Override PartName="/ppt/diagrams/quickStyle15.xml" ContentType="application/vnd.openxmlformats-officedocument.drawingml.diagramStyle+xml"/>
  <Override PartName="/ppt/diagrams/colors15.xml" ContentType="application/vnd.openxmlformats-officedocument.drawingml.diagramColors+xml"/>
  <Override PartName="/ppt/diagrams/drawing15.xml" ContentType="application/vnd.ms-office.drawingml.diagramDrawing+xml"/>
  <Override PartName="/ppt/notesSlides/notesSlide8.xml" ContentType="application/vnd.openxmlformats-officedocument.presentationml.notesSlide+xml"/>
  <Override PartName="/ppt/diagrams/data16.xml" ContentType="application/vnd.openxmlformats-officedocument.drawingml.diagramData+xml"/>
  <Override PartName="/ppt/diagrams/layout16.xml" ContentType="application/vnd.openxmlformats-officedocument.drawingml.diagramLayout+xml"/>
  <Override PartName="/ppt/diagrams/quickStyle16.xml" ContentType="application/vnd.openxmlformats-officedocument.drawingml.diagramStyle+xml"/>
  <Override PartName="/ppt/diagrams/colors16.xml" ContentType="application/vnd.openxmlformats-officedocument.drawingml.diagramColors+xml"/>
  <Override PartName="/ppt/diagrams/drawing16.xml" ContentType="application/vnd.ms-office.drawingml.diagramDrawing+xml"/>
  <Override PartName="/ppt/notesSlides/notesSlide9.xml" ContentType="application/vnd.openxmlformats-officedocument.presentationml.notesSlide+xml"/>
  <Override PartName="/ppt/diagrams/data17.xml" ContentType="application/vnd.openxmlformats-officedocument.drawingml.diagramData+xml"/>
  <Override PartName="/ppt/diagrams/layout17.xml" ContentType="application/vnd.openxmlformats-officedocument.drawingml.diagramLayout+xml"/>
  <Override PartName="/ppt/diagrams/quickStyle17.xml" ContentType="application/vnd.openxmlformats-officedocument.drawingml.diagramStyle+xml"/>
  <Override PartName="/ppt/diagrams/colors17.xml" ContentType="application/vnd.openxmlformats-officedocument.drawingml.diagramColors+xml"/>
  <Override PartName="/ppt/diagrams/drawing17.xml" ContentType="application/vnd.ms-office.drawingml.diagramDrawing+xml"/>
  <Override PartName="/ppt/notesSlides/notesSlide10.xml" ContentType="application/vnd.openxmlformats-officedocument.presentationml.notesSlide+xml"/>
  <Override PartName="/ppt/diagrams/data18.xml" ContentType="application/vnd.openxmlformats-officedocument.drawingml.diagramData+xml"/>
  <Override PartName="/ppt/diagrams/layout18.xml" ContentType="application/vnd.openxmlformats-officedocument.drawingml.diagramLayout+xml"/>
  <Override PartName="/ppt/diagrams/quickStyle18.xml" ContentType="application/vnd.openxmlformats-officedocument.drawingml.diagramStyle+xml"/>
  <Override PartName="/ppt/diagrams/colors18.xml" ContentType="application/vnd.openxmlformats-officedocument.drawingml.diagramColors+xml"/>
  <Override PartName="/ppt/diagrams/drawing18.xml" ContentType="application/vnd.ms-office.drawingml.diagramDrawing+xml"/>
  <Override PartName="/ppt/notesSlides/notesSlide11.xml" ContentType="application/vnd.openxmlformats-officedocument.presentationml.notesSlide+xml"/>
  <Override PartName="/ppt/diagrams/data19.xml" ContentType="application/vnd.openxmlformats-officedocument.drawingml.diagramData+xml"/>
  <Override PartName="/ppt/diagrams/layout19.xml" ContentType="application/vnd.openxmlformats-officedocument.drawingml.diagramLayout+xml"/>
  <Override PartName="/ppt/diagrams/quickStyle19.xml" ContentType="application/vnd.openxmlformats-officedocument.drawingml.diagramStyle+xml"/>
  <Override PartName="/ppt/diagrams/colors19.xml" ContentType="application/vnd.openxmlformats-officedocument.drawingml.diagramColors+xml"/>
  <Override PartName="/ppt/diagrams/drawing19.xml" ContentType="application/vnd.ms-office.drawingml.diagramDrawing+xml"/>
  <Override PartName="/ppt/diagrams/data20.xml" ContentType="application/vnd.openxmlformats-officedocument.drawingml.diagramData+xml"/>
  <Override PartName="/ppt/diagrams/layout20.xml" ContentType="application/vnd.openxmlformats-officedocument.drawingml.diagramLayout+xml"/>
  <Override PartName="/ppt/diagrams/quickStyle20.xml" ContentType="application/vnd.openxmlformats-officedocument.drawingml.diagramStyle+xml"/>
  <Override PartName="/ppt/diagrams/colors20.xml" ContentType="application/vnd.openxmlformats-officedocument.drawingml.diagramColors+xml"/>
  <Override PartName="/ppt/diagrams/drawing20.xml" ContentType="application/vnd.ms-office.drawingml.diagramDrawing+xml"/>
  <Override PartName="/ppt/diagrams/data21.xml" ContentType="application/vnd.openxmlformats-officedocument.drawingml.diagramData+xml"/>
  <Override PartName="/ppt/diagrams/layout21.xml" ContentType="application/vnd.openxmlformats-officedocument.drawingml.diagramLayout+xml"/>
  <Override PartName="/ppt/diagrams/quickStyle21.xml" ContentType="application/vnd.openxmlformats-officedocument.drawingml.diagramStyle+xml"/>
  <Override PartName="/ppt/diagrams/colors21.xml" ContentType="application/vnd.openxmlformats-officedocument.drawingml.diagramColors+xml"/>
  <Override PartName="/ppt/diagrams/drawing21.xml" ContentType="application/vnd.ms-office.drawingml.diagramDrawing+xml"/>
  <Override PartName="/ppt/diagrams/data22.xml" ContentType="application/vnd.openxmlformats-officedocument.drawingml.diagramData+xml"/>
  <Override PartName="/ppt/diagrams/layout22.xml" ContentType="application/vnd.openxmlformats-officedocument.drawingml.diagramLayout+xml"/>
  <Override PartName="/ppt/diagrams/quickStyle22.xml" ContentType="application/vnd.openxmlformats-officedocument.drawingml.diagramStyle+xml"/>
  <Override PartName="/ppt/diagrams/colors22.xml" ContentType="application/vnd.openxmlformats-officedocument.drawingml.diagramColors+xml"/>
  <Override PartName="/ppt/diagrams/drawing22.xml" ContentType="application/vnd.ms-office.drawingml.diagramDrawing+xml"/>
  <Override PartName="/ppt/diagrams/data23.xml" ContentType="application/vnd.openxmlformats-officedocument.drawingml.diagramData+xml"/>
  <Override PartName="/ppt/diagrams/layout23.xml" ContentType="application/vnd.openxmlformats-officedocument.drawingml.diagramLayout+xml"/>
  <Override PartName="/ppt/diagrams/quickStyle23.xml" ContentType="application/vnd.openxmlformats-officedocument.drawingml.diagramStyle+xml"/>
  <Override PartName="/ppt/diagrams/colors23.xml" ContentType="application/vnd.openxmlformats-officedocument.drawingml.diagramColors+xml"/>
  <Override PartName="/ppt/diagrams/drawing23.xml" ContentType="application/vnd.ms-office.drawingml.diagramDrawing+xml"/>
  <Override PartName="/ppt/notesSlides/notesSlide12.xml" ContentType="application/vnd.openxmlformats-officedocument.presentationml.notesSlide+xml"/>
  <Override PartName="/ppt/diagrams/data24.xml" ContentType="application/vnd.openxmlformats-officedocument.drawingml.diagramData+xml"/>
  <Override PartName="/ppt/diagrams/layout24.xml" ContentType="application/vnd.openxmlformats-officedocument.drawingml.diagramLayout+xml"/>
  <Override PartName="/ppt/diagrams/quickStyle24.xml" ContentType="application/vnd.openxmlformats-officedocument.drawingml.diagramStyle+xml"/>
  <Override PartName="/ppt/diagrams/colors24.xml" ContentType="application/vnd.openxmlformats-officedocument.drawingml.diagramColors+xml"/>
  <Override PartName="/ppt/diagrams/drawing24.xml" ContentType="application/vnd.ms-office.drawingml.diagramDrawing+xml"/>
  <Override PartName="/ppt/notesSlides/notesSlide13.xml" ContentType="application/vnd.openxmlformats-officedocument.presentationml.notesSlide+xml"/>
  <Override PartName="/ppt/diagrams/data25.xml" ContentType="application/vnd.openxmlformats-officedocument.drawingml.diagramData+xml"/>
  <Override PartName="/ppt/diagrams/layout25.xml" ContentType="application/vnd.openxmlformats-officedocument.drawingml.diagramLayout+xml"/>
  <Override PartName="/ppt/diagrams/quickStyle25.xml" ContentType="application/vnd.openxmlformats-officedocument.drawingml.diagramStyle+xml"/>
  <Override PartName="/ppt/diagrams/colors25.xml" ContentType="application/vnd.openxmlformats-officedocument.drawingml.diagramColors+xml"/>
  <Override PartName="/ppt/diagrams/drawing25.xml" ContentType="application/vnd.ms-office.drawingml.diagramDrawing+xml"/>
  <Override PartName="/ppt/notesSlides/notesSlide14.xml" ContentType="application/vnd.openxmlformats-officedocument.presentationml.notesSlide+xml"/>
  <Override PartName="/ppt/diagrams/data26.xml" ContentType="application/vnd.openxmlformats-officedocument.drawingml.diagramData+xml"/>
  <Override PartName="/ppt/diagrams/layout26.xml" ContentType="application/vnd.openxmlformats-officedocument.drawingml.diagramLayout+xml"/>
  <Override PartName="/ppt/diagrams/quickStyle26.xml" ContentType="application/vnd.openxmlformats-officedocument.drawingml.diagramStyle+xml"/>
  <Override PartName="/ppt/diagrams/colors26.xml" ContentType="application/vnd.openxmlformats-officedocument.drawingml.diagramColors+xml"/>
  <Override PartName="/ppt/diagrams/drawing26.xml" ContentType="application/vnd.ms-office.drawingml.diagramDrawing+xml"/>
  <Override PartName="/ppt/notesSlides/notesSlide15.xml" ContentType="application/vnd.openxmlformats-officedocument.presentationml.notesSlide+xml"/>
  <Override PartName="/ppt/diagrams/data27.xml" ContentType="application/vnd.openxmlformats-officedocument.drawingml.diagramData+xml"/>
  <Override PartName="/ppt/diagrams/layout27.xml" ContentType="application/vnd.openxmlformats-officedocument.drawingml.diagramLayout+xml"/>
  <Override PartName="/ppt/diagrams/quickStyle27.xml" ContentType="application/vnd.openxmlformats-officedocument.drawingml.diagramStyle+xml"/>
  <Override PartName="/ppt/diagrams/colors27.xml" ContentType="application/vnd.openxmlformats-officedocument.drawingml.diagramColors+xml"/>
  <Override PartName="/ppt/diagrams/drawing27.xml" ContentType="application/vnd.ms-office.drawingml.diagramDrawing+xml"/>
  <Override PartName="/ppt/diagrams/data28.xml" ContentType="application/vnd.openxmlformats-officedocument.drawingml.diagramData+xml"/>
  <Override PartName="/ppt/diagrams/layout28.xml" ContentType="application/vnd.openxmlformats-officedocument.drawingml.diagramLayout+xml"/>
  <Override PartName="/ppt/diagrams/quickStyle28.xml" ContentType="application/vnd.openxmlformats-officedocument.drawingml.diagramStyle+xml"/>
  <Override PartName="/ppt/diagrams/colors28.xml" ContentType="application/vnd.openxmlformats-officedocument.drawingml.diagramColors+xml"/>
  <Override PartName="/ppt/diagrams/drawing28.xml" ContentType="application/vnd.ms-office.drawingml.diagramDrawing+xml"/>
  <Override PartName="/ppt/diagrams/data29.xml" ContentType="application/vnd.openxmlformats-officedocument.drawingml.diagramData+xml"/>
  <Override PartName="/ppt/diagrams/layout29.xml" ContentType="application/vnd.openxmlformats-officedocument.drawingml.diagramLayout+xml"/>
  <Override PartName="/ppt/diagrams/quickStyle29.xml" ContentType="application/vnd.openxmlformats-officedocument.drawingml.diagramStyle+xml"/>
  <Override PartName="/ppt/diagrams/colors29.xml" ContentType="application/vnd.openxmlformats-officedocument.drawingml.diagramColors+xml"/>
  <Override PartName="/ppt/diagrams/drawing29.xml" ContentType="application/vnd.ms-office.drawingml.diagramDrawing+xml"/>
  <Override PartName="/ppt/diagrams/data30.xml" ContentType="application/vnd.openxmlformats-officedocument.drawingml.diagramData+xml"/>
  <Override PartName="/ppt/diagrams/layout30.xml" ContentType="application/vnd.openxmlformats-officedocument.drawingml.diagramLayout+xml"/>
  <Override PartName="/ppt/diagrams/quickStyle30.xml" ContentType="application/vnd.openxmlformats-officedocument.drawingml.diagramStyle+xml"/>
  <Override PartName="/ppt/diagrams/colors30.xml" ContentType="application/vnd.openxmlformats-officedocument.drawingml.diagramColors+xml"/>
  <Override PartName="/ppt/diagrams/drawing30.xml" ContentType="application/vnd.ms-office.drawingml.diagramDrawing+xml"/>
  <Override PartName="/ppt/diagrams/data31.xml" ContentType="application/vnd.openxmlformats-officedocument.drawingml.diagramData+xml"/>
  <Override PartName="/ppt/diagrams/layout31.xml" ContentType="application/vnd.openxmlformats-officedocument.drawingml.diagramLayout+xml"/>
  <Override PartName="/ppt/diagrams/quickStyle31.xml" ContentType="application/vnd.openxmlformats-officedocument.drawingml.diagramStyle+xml"/>
  <Override PartName="/ppt/diagrams/colors31.xml" ContentType="application/vnd.openxmlformats-officedocument.drawingml.diagramColors+xml"/>
  <Override PartName="/ppt/diagrams/drawing31.xml" ContentType="application/vnd.ms-office.drawingml.diagramDrawing+xml"/>
  <Override PartName="/ppt/diagrams/data32.xml" ContentType="application/vnd.openxmlformats-officedocument.drawingml.diagramData+xml"/>
  <Override PartName="/ppt/diagrams/layout32.xml" ContentType="application/vnd.openxmlformats-officedocument.drawingml.diagramLayout+xml"/>
  <Override PartName="/ppt/diagrams/quickStyle32.xml" ContentType="application/vnd.openxmlformats-officedocument.drawingml.diagramStyle+xml"/>
  <Override PartName="/ppt/diagrams/colors32.xml" ContentType="application/vnd.openxmlformats-officedocument.drawingml.diagramColors+xml"/>
  <Override PartName="/ppt/diagrams/drawing32.xml" ContentType="application/vnd.ms-office.drawingml.diagramDrawing+xml"/>
  <Override PartName="/ppt/diagrams/data33.xml" ContentType="application/vnd.openxmlformats-officedocument.drawingml.diagramData+xml"/>
  <Override PartName="/ppt/diagrams/layout33.xml" ContentType="application/vnd.openxmlformats-officedocument.drawingml.diagramLayout+xml"/>
  <Override PartName="/ppt/diagrams/quickStyle33.xml" ContentType="application/vnd.openxmlformats-officedocument.drawingml.diagramStyle+xml"/>
  <Override PartName="/ppt/diagrams/colors33.xml" ContentType="application/vnd.openxmlformats-officedocument.drawingml.diagramColors+xml"/>
  <Override PartName="/ppt/diagrams/drawing33.xml" ContentType="application/vnd.ms-office.drawingml.diagramDrawing+xml"/>
  <Override PartName="/ppt/diagrams/data34.xml" ContentType="application/vnd.openxmlformats-officedocument.drawingml.diagramData+xml"/>
  <Override PartName="/ppt/diagrams/layout34.xml" ContentType="application/vnd.openxmlformats-officedocument.drawingml.diagramLayout+xml"/>
  <Override PartName="/ppt/diagrams/quickStyle34.xml" ContentType="application/vnd.openxmlformats-officedocument.drawingml.diagramStyle+xml"/>
  <Override PartName="/ppt/diagrams/colors34.xml" ContentType="application/vnd.openxmlformats-officedocument.drawingml.diagramColors+xml"/>
  <Override PartName="/ppt/diagrams/drawing34.xml" ContentType="application/vnd.ms-office.drawingml.diagramDrawing+xml"/>
  <Override PartName="/ppt/diagrams/data35.xml" ContentType="application/vnd.openxmlformats-officedocument.drawingml.diagramData+xml"/>
  <Override PartName="/ppt/diagrams/layout35.xml" ContentType="application/vnd.openxmlformats-officedocument.drawingml.diagramLayout+xml"/>
  <Override PartName="/ppt/diagrams/quickStyle35.xml" ContentType="application/vnd.openxmlformats-officedocument.drawingml.diagramStyle+xml"/>
  <Override PartName="/ppt/diagrams/colors35.xml" ContentType="application/vnd.openxmlformats-officedocument.drawingml.diagramColors+xml"/>
  <Override PartName="/ppt/diagrams/drawing35.xml" ContentType="application/vnd.ms-office.drawingml.diagramDrawing+xml"/>
  <Override PartName="/ppt/diagrams/data36.xml" ContentType="application/vnd.openxmlformats-officedocument.drawingml.diagramData+xml"/>
  <Override PartName="/ppt/diagrams/layout36.xml" ContentType="application/vnd.openxmlformats-officedocument.drawingml.diagramLayout+xml"/>
  <Override PartName="/ppt/diagrams/quickStyle36.xml" ContentType="application/vnd.openxmlformats-officedocument.drawingml.diagramStyle+xml"/>
  <Override PartName="/ppt/diagrams/colors36.xml" ContentType="application/vnd.openxmlformats-officedocument.drawingml.diagramColors+xml"/>
  <Override PartName="/ppt/diagrams/drawing36.xml" ContentType="application/vnd.ms-office.drawingml.diagramDrawing+xml"/>
  <Override PartName="/ppt/diagrams/data37.xml" ContentType="application/vnd.openxmlformats-officedocument.drawingml.diagramData+xml"/>
  <Override PartName="/ppt/diagrams/layout37.xml" ContentType="application/vnd.openxmlformats-officedocument.drawingml.diagramLayout+xml"/>
  <Override PartName="/ppt/diagrams/quickStyle37.xml" ContentType="application/vnd.openxmlformats-officedocument.drawingml.diagramStyle+xml"/>
  <Override PartName="/ppt/diagrams/colors37.xml" ContentType="application/vnd.openxmlformats-officedocument.drawingml.diagramColors+xml"/>
  <Override PartName="/ppt/diagrams/drawing37.xml" ContentType="application/vnd.ms-office.drawingml.diagramDrawing+xml"/>
  <Override PartName="/ppt/diagrams/data38.xml" ContentType="application/vnd.openxmlformats-officedocument.drawingml.diagramData+xml"/>
  <Override PartName="/ppt/diagrams/layout38.xml" ContentType="application/vnd.openxmlformats-officedocument.drawingml.diagramLayout+xml"/>
  <Override PartName="/ppt/diagrams/quickStyle38.xml" ContentType="application/vnd.openxmlformats-officedocument.drawingml.diagramStyle+xml"/>
  <Override PartName="/ppt/diagrams/colors38.xml" ContentType="application/vnd.openxmlformats-officedocument.drawingml.diagramColors+xml"/>
  <Override PartName="/ppt/diagrams/drawing38.xml" ContentType="application/vnd.ms-office.drawingml.diagramDrawing+xml"/>
  <Override PartName="/ppt/diagrams/data39.xml" ContentType="application/vnd.openxmlformats-officedocument.drawingml.diagramData+xml"/>
  <Override PartName="/ppt/diagrams/layout39.xml" ContentType="application/vnd.openxmlformats-officedocument.drawingml.diagramLayout+xml"/>
  <Override PartName="/ppt/diagrams/quickStyle39.xml" ContentType="application/vnd.openxmlformats-officedocument.drawingml.diagramStyle+xml"/>
  <Override PartName="/ppt/diagrams/colors39.xml" ContentType="application/vnd.openxmlformats-officedocument.drawingml.diagramColors+xml"/>
  <Override PartName="/ppt/diagrams/drawing39.xml" ContentType="application/vnd.ms-office.drawingml.diagramDrawing+xml"/>
  <Override PartName="/ppt/diagrams/data40.xml" ContentType="application/vnd.openxmlformats-officedocument.drawingml.diagramData+xml"/>
  <Override PartName="/ppt/diagrams/layout40.xml" ContentType="application/vnd.openxmlformats-officedocument.drawingml.diagramLayout+xml"/>
  <Override PartName="/ppt/diagrams/quickStyle40.xml" ContentType="application/vnd.openxmlformats-officedocument.drawingml.diagramStyle+xml"/>
  <Override PartName="/ppt/diagrams/colors40.xml" ContentType="application/vnd.openxmlformats-officedocument.drawingml.diagramColors+xml"/>
  <Override PartName="/ppt/diagrams/drawing40.xml" ContentType="application/vnd.ms-office.drawingml.diagramDrawing+xml"/>
  <Override PartName="/ppt/diagrams/data41.xml" ContentType="application/vnd.openxmlformats-officedocument.drawingml.diagramData+xml"/>
  <Override PartName="/ppt/diagrams/layout41.xml" ContentType="application/vnd.openxmlformats-officedocument.drawingml.diagramLayout+xml"/>
  <Override PartName="/ppt/diagrams/quickStyle41.xml" ContentType="application/vnd.openxmlformats-officedocument.drawingml.diagramStyle+xml"/>
  <Override PartName="/ppt/diagrams/colors41.xml" ContentType="application/vnd.openxmlformats-officedocument.drawingml.diagramColors+xml"/>
  <Override PartName="/ppt/diagrams/drawing41.xml" ContentType="application/vnd.ms-office.drawingml.diagramDrawing+xml"/>
  <Override PartName="/ppt/diagrams/data42.xml" ContentType="application/vnd.openxmlformats-officedocument.drawingml.diagramData+xml"/>
  <Override PartName="/ppt/diagrams/layout42.xml" ContentType="application/vnd.openxmlformats-officedocument.drawingml.diagramLayout+xml"/>
  <Override PartName="/ppt/diagrams/quickStyle42.xml" ContentType="application/vnd.openxmlformats-officedocument.drawingml.diagramStyle+xml"/>
  <Override PartName="/ppt/diagrams/colors42.xml" ContentType="application/vnd.openxmlformats-officedocument.drawingml.diagramColors+xml"/>
  <Override PartName="/ppt/diagrams/drawing42.xml" ContentType="application/vnd.ms-office.drawingml.diagramDrawing+xml"/>
  <Override PartName="/ppt/diagrams/data43.xml" ContentType="application/vnd.openxmlformats-officedocument.drawingml.diagramData+xml"/>
  <Override PartName="/ppt/diagrams/layout43.xml" ContentType="application/vnd.openxmlformats-officedocument.drawingml.diagramLayout+xml"/>
  <Override PartName="/ppt/diagrams/quickStyle43.xml" ContentType="application/vnd.openxmlformats-officedocument.drawingml.diagramStyle+xml"/>
  <Override PartName="/ppt/diagrams/colors43.xml" ContentType="application/vnd.openxmlformats-officedocument.drawingml.diagramColors+xml"/>
  <Override PartName="/ppt/diagrams/drawing43.xml" ContentType="application/vnd.ms-office.drawingml.diagramDrawing+xml"/>
  <Override PartName="/ppt/diagrams/data44.xml" ContentType="application/vnd.openxmlformats-officedocument.drawingml.diagramData+xml"/>
  <Override PartName="/ppt/diagrams/layout44.xml" ContentType="application/vnd.openxmlformats-officedocument.drawingml.diagramLayout+xml"/>
  <Override PartName="/ppt/diagrams/quickStyle44.xml" ContentType="application/vnd.openxmlformats-officedocument.drawingml.diagramStyle+xml"/>
  <Override PartName="/ppt/diagrams/colors44.xml" ContentType="application/vnd.openxmlformats-officedocument.drawingml.diagramColors+xml"/>
  <Override PartName="/ppt/diagrams/drawing44.xml" ContentType="application/vnd.ms-office.drawingml.diagramDrawing+xml"/>
  <Override PartName="/ppt/diagrams/data45.xml" ContentType="application/vnd.openxmlformats-officedocument.drawingml.diagramData+xml"/>
  <Override PartName="/ppt/diagrams/layout45.xml" ContentType="application/vnd.openxmlformats-officedocument.drawingml.diagramLayout+xml"/>
  <Override PartName="/ppt/diagrams/quickStyle45.xml" ContentType="application/vnd.openxmlformats-officedocument.drawingml.diagramStyle+xml"/>
  <Override PartName="/ppt/diagrams/colors45.xml" ContentType="application/vnd.openxmlformats-officedocument.drawingml.diagramColors+xml"/>
  <Override PartName="/ppt/diagrams/drawing45.xml" ContentType="application/vnd.ms-office.drawingml.diagramDrawing+xml"/>
  <Override PartName="/ppt/diagrams/data46.xml" ContentType="application/vnd.openxmlformats-officedocument.drawingml.diagramData+xml"/>
  <Override PartName="/ppt/diagrams/layout46.xml" ContentType="application/vnd.openxmlformats-officedocument.drawingml.diagramLayout+xml"/>
  <Override PartName="/ppt/diagrams/quickStyle46.xml" ContentType="application/vnd.openxmlformats-officedocument.drawingml.diagramStyle+xml"/>
  <Override PartName="/ppt/diagrams/colors46.xml" ContentType="application/vnd.openxmlformats-officedocument.drawingml.diagramColors+xml"/>
  <Override PartName="/ppt/diagrams/drawing46.xml" ContentType="application/vnd.ms-office.drawingml.diagramDrawing+xml"/>
  <Override PartName="/ppt/diagrams/data47.xml" ContentType="application/vnd.openxmlformats-officedocument.drawingml.diagramData+xml"/>
  <Override PartName="/ppt/diagrams/layout47.xml" ContentType="application/vnd.openxmlformats-officedocument.drawingml.diagramLayout+xml"/>
  <Override PartName="/ppt/diagrams/quickStyle47.xml" ContentType="application/vnd.openxmlformats-officedocument.drawingml.diagramStyle+xml"/>
  <Override PartName="/ppt/diagrams/colors47.xml" ContentType="application/vnd.openxmlformats-officedocument.drawingml.diagramColors+xml"/>
  <Override PartName="/ppt/diagrams/drawing47.xml" ContentType="application/vnd.ms-office.drawingml.diagramDrawing+xml"/>
  <Override PartName="/ppt/diagrams/data48.xml" ContentType="application/vnd.openxmlformats-officedocument.drawingml.diagramData+xml"/>
  <Override PartName="/ppt/diagrams/layout48.xml" ContentType="application/vnd.openxmlformats-officedocument.drawingml.diagramLayout+xml"/>
  <Override PartName="/ppt/diagrams/quickStyle48.xml" ContentType="application/vnd.openxmlformats-officedocument.drawingml.diagramStyle+xml"/>
  <Override PartName="/ppt/diagrams/colors48.xml" ContentType="application/vnd.openxmlformats-officedocument.drawingml.diagramColors+xml"/>
  <Override PartName="/ppt/diagrams/drawing48.xml" ContentType="application/vnd.ms-office.drawingml.diagramDrawing+xml"/>
  <Override PartName="/ppt/diagrams/data49.xml" ContentType="application/vnd.openxmlformats-officedocument.drawingml.diagramData+xml"/>
  <Override PartName="/ppt/diagrams/layout49.xml" ContentType="application/vnd.openxmlformats-officedocument.drawingml.diagramLayout+xml"/>
  <Override PartName="/ppt/diagrams/quickStyle49.xml" ContentType="application/vnd.openxmlformats-officedocument.drawingml.diagramStyle+xml"/>
  <Override PartName="/ppt/diagrams/colors49.xml" ContentType="application/vnd.openxmlformats-officedocument.drawingml.diagramColors+xml"/>
  <Override PartName="/ppt/diagrams/drawing49.xml" ContentType="application/vnd.ms-office.drawingml.diagramDrawing+xml"/>
  <Override PartName="/ppt/diagrams/data50.xml" ContentType="application/vnd.openxmlformats-officedocument.drawingml.diagramData+xml"/>
  <Override PartName="/ppt/diagrams/layout50.xml" ContentType="application/vnd.openxmlformats-officedocument.drawingml.diagramLayout+xml"/>
  <Override PartName="/ppt/diagrams/quickStyle50.xml" ContentType="application/vnd.openxmlformats-officedocument.drawingml.diagramStyle+xml"/>
  <Override PartName="/ppt/diagrams/colors50.xml" ContentType="application/vnd.openxmlformats-officedocument.drawingml.diagramColors+xml"/>
  <Override PartName="/ppt/diagrams/drawing50.xml" ContentType="application/vnd.ms-office.drawingml.diagramDrawing+xml"/>
  <Override PartName="/ppt/diagrams/data51.xml" ContentType="application/vnd.openxmlformats-officedocument.drawingml.diagramData+xml"/>
  <Override PartName="/ppt/diagrams/layout51.xml" ContentType="application/vnd.openxmlformats-officedocument.drawingml.diagramLayout+xml"/>
  <Override PartName="/ppt/diagrams/quickStyle51.xml" ContentType="application/vnd.openxmlformats-officedocument.drawingml.diagramStyle+xml"/>
  <Override PartName="/ppt/diagrams/colors51.xml" ContentType="application/vnd.openxmlformats-officedocument.drawingml.diagramColors+xml"/>
  <Override PartName="/ppt/diagrams/drawing51.xml" ContentType="application/vnd.ms-office.drawingml.diagramDrawing+xml"/>
  <Override PartName="/ppt/diagrams/data52.xml" ContentType="application/vnd.openxmlformats-officedocument.drawingml.diagramData+xml"/>
  <Override PartName="/ppt/diagrams/layout52.xml" ContentType="application/vnd.openxmlformats-officedocument.drawingml.diagramLayout+xml"/>
  <Override PartName="/ppt/diagrams/quickStyle52.xml" ContentType="application/vnd.openxmlformats-officedocument.drawingml.diagramStyle+xml"/>
  <Override PartName="/ppt/diagrams/colors52.xml" ContentType="application/vnd.openxmlformats-officedocument.drawingml.diagramColors+xml"/>
  <Override PartName="/ppt/diagrams/drawing52.xml" ContentType="application/vnd.ms-office.drawingml.diagramDrawing+xml"/>
  <Override PartName="/ppt/diagrams/data53.xml" ContentType="application/vnd.openxmlformats-officedocument.drawingml.diagramData+xml"/>
  <Override PartName="/ppt/diagrams/layout53.xml" ContentType="application/vnd.openxmlformats-officedocument.drawingml.diagramLayout+xml"/>
  <Override PartName="/ppt/diagrams/quickStyle53.xml" ContentType="application/vnd.openxmlformats-officedocument.drawingml.diagramStyle+xml"/>
  <Override PartName="/ppt/diagrams/colors53.xml" ContentType="application/vnd.openxmlformats-officedocument.drawingml.diagramColors+xml"/>
  <Override PartName="/ppt/diagrams/drawing53.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69"/>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 id="294" r:id="rId40"/>
    <p:sldId id="295" r:id="rId41"/>
    <p:sldId id="296" r:id="rId42"/>
    <p:sldId id="297" r:id="rId43"/>
    <p:sldId id="298" r:id="rId44"/>
    <p:sldId id="299" r:id="rId45"/>
    <p:sldId id="300" r:id="rId46"/>
    <p:sldId id="301" r:id="rId47"/>
    <p:sldId id="302" r:id="rId48"/>
    <p:sldId id="303" r:id="rId49"/>
    <p:sldId id="304" r:id="rId50"/>
    <p:sldId id="305" r:id="rId51"/>
    <p:sldId id="306" r:id="rId52"/>
    <p:sldId id="307" r:id="rId53"/>
    <p:sldId id="308" r:id="rId54"/>
    <p:sldId id="309" r:id="rId55"/>
    <p:sldId id="310" r:id="rId56"/>
    <p:sldId id="311" r:id="rId57"/>
    <p:sldId id="312" r:id="rId58"/>
    <p:sldId id="314" r:id="rId59"/>
    <p:sldId id="313" r:id="rId60"/>
    <p:sldId id="315" r:id="rId61"/>
    <p:sldId id="316" r:id="rId62"/>
    <p:sldId id="317" r:id="rId63"/>
    <p:sldId id="318" r:id="rId64"/>
    <p:sldId id="319" r:id="rId65"/>
    <p:sldId id="320" r:id="rId66"/>
    <p:sldId id="321" r:id="rId67"/>
    <p:sldId id="322" r:id="rId6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595959"/>
    <a:srgbClr val="A83B27"/>
    <a:srgbClr val="B0442E"/>
    <a:srgbClr val="A934A4"/>
    <a:srgbClr val="C94CC3"/>
    <a:srgbClr val="FF8B45"/>
    <a:srgbClr val="DD6A23"/>
    <a:srgbClr val="333F88"/>
    <a:srgbClr val="D15B5B"/>
    <a:srgbClr val="00509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099" autoAdjust="0"/>
    <p:restoredTop sz="94968" autoAdjust="0"/>
  </p:normalViewPr>
  <p:slideViewPr>
    <p:cSldViewPr snapToGrid="0" showGuides="1">
      <p:cViewPr varScale="1">
        <p:scale>
          <a:sx n="75" d="100"/>
          <a:sy n="75" d="100"/>
        </p:scale>
        <p:origin x="1050" y="54"/>
      </p:cViewPr>
      <p:guideLst>
        <p:guide orient="horz" pos="2160"/>
        <p:guide pos="3840"/>
      </p:guideLst>
    </p:cSldViewPr>
  </p:slideViewPr>
  <p:outlineViewPr>
    <p:cViewPr>
      <p:scale>
        <a:sx n="33" d="100"/>
        <a:sy n="33" d="100"/>
      </p:scale>
      <p:origin x="0" y="0"/>
    </p:cViewPr>
  </p:outlineViewPr>
  <p:notesTextViewPr>
    <p:cViewPr>
      <p:scale>
        <a:sx n="3" d="2"/>
        <a:sy n="3" d="2"/>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theme" Target="theme/theme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71" Type="http://schemas.openxmlformats.org/officeDocument/2006/relationships/viewProps" Target="viewProps.xml"/></Relationships>
</file>

<file path=ppt/diagrams/_rels/data10.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svg"/><Relationship Id="rId1" Type="http://schemas.openxmlformats.org/officeDocument/2006/relationships/image" Target="../media/image21.png"/><Relationship Id="rId4" Type="http://schemas.openxmlformats.org/officeDocument/2006/relationships/image" Target="../media/image24.svg"/></Relationships>
</file>

<file path=ppt/diagrams/_rels/data13.xml.rels><?xml version="1.0" encoding="UTF-8" standalone="yes"?>
<Relationships xmlns="http://schemas.openxmlformats.org/package/2006/relationships"><Relationship Id="rId8" Type="http://schemas.openxmlformats.org/officeDocument/2006/relationships/image" Target="../media/image32.svg"/><Relationship Id="rId3" Type="http://schemas.openxmlformats.org/officeDocument/2006/relationships/image" Target="../media/image27.png"/><Relationship Id="rId7" Type="http://schemas.openxmlformats.org/officeDocument/2006/relationships/image" Target="../media/image31.png"/><Relationship Id="rId2" Type="http://schemas.openxmlformats.org/officeDocument/2006/relationships/image" Target="../media/image26.svg"/><Relationship Id="rId1" Type="http://schemas.openxmlformats.org/officeDocument/2006/relationships/image" Target="../media/image25.png"/><Relationship Id="rId6" Type="http://schemas.openxmlformats.org/officeDocument/2006/relationships/image" Target="../media/image30.svg"/><Relationship Id="rId5" Type="http://schemas.openxmlformats.org/officeDocument/2006/relationships/image" Target="../media/image29.png"/><Relationship Id="rId4" Type="http://schemas.openxmlformats.org/officeDocument/2006/relationships/image" Target="../media/image28.svg"/></Relationships>
</file>

<file path=ppt/diagrams/_rels/data19.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svg"/><Relationship Id="rId1" Type="http://schemas.openxmlformats.org/officeDocument/2006/relationships/image" Target="../media/image33.png"/><Relationship Id="rId4" Type="http://schemas.openxmlformats.org/officeDocument/2006/relationships/image" Target="../media/image36.svg"/></Relationships>
</file>

<file path=ppt/diagrams/_rels/data21.xml.rels><?xml version="1.0" encoding="UTF-8" standalone="yes"?>
<Relationships xmlns="http://schemas.openxmlformats.org/package/2006/relationships"><Relationship Id="rId8" Type="http://schemas.openxmlformats.org/officeDocument/2006/relationships/image" Target="../media/image45.svg"/><Relationship Id="rId3" Type="http://schemas.openxmlformats.org/officeDocument/2006/relationships/image" Target="../media/image40.png"/><Relationship Id="rId7" Type="http://schemas.openxmlformats.org/officeDocument/2006/relationships/image" Target="../media/image44.png"/><Relationship Id="rId2" Type="http://schemas.openxmlformats.org/officeDocument/2006/relationships/image" Target="../media/image39.svg"/><Relationship Id="rId1" Type="http://schemas.openxmlformats.org/officeDocument/2006/relationships/image" Target="../media/image38.png"/><Relationship Id="rId6" Type="http://schemas.openxmlformats.org/officeDocument/2006/relationships/image" Target="../media/image43.svg"/><Relationship Id="rId5" Type="http://schemas.openxmlformats.org/officeDocument/2006/relationships/image" Target="../media/image42.png"/><Relationship Id="rId10" Type="http://schemas.openxmlformats.org/officeDocument/2006/relationships/image" Target="../media/image47.svg"/><Relationship Id="rId4" Type="http://schemas.openxmlformats.org/officeDocument/2006/relationships/image" Target="../media/image41.svg"/><Relationship Id="rId9" Type="http://schemas.openxmlformats.org/officeDocument/2006/relationships/image" Target="../media/image46.png"/></Relationships>
</file>

<file path=ppt/diagrams/_rels/data25.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image" Target="../media/image51.svg"/><Relationship Id="rId1" Type="http://schemas.openxmlformats.org/officeDocument/2006/relationships/image" Target="../media/image50.png"/><Relationship Id="rId6" Type="http://schemas.openxmlformats.org/officeDocument/2006/relationships/image" Target="../media/image55.svg"/><Relationship Id="rId5" Type="http://schemas.openxmlformats.org/officeDocument/2006/relationships/image" Target="../media/image54.png"/><Relationship Id="rId4" Type="http://schemas.openxmlformats.org/officeDocument/2006/relationships/image" Target="../media/image53.svg"/></Relationships>
</file>

<file path=ppt/diagrams/_rels/data2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57.svg"/><Relationship Id="rId1" Type="http://schemas.openxmlformats.org/officeDocument/2006/relationships/image" Target="../media/image56.png"/><Relationship Id="rId6" Type="http://schemas.openxmlformats.org/officeDocument/2006/relationships/image" Target="../media/image60.svg"/><Relationship Id="rId5" Type="http://schemas.openxmlformats.org/officeDocument/2006/relationships/image" Target="../media/image59.png"/><Relationship Id="rId4" Type="http://schemas.openxmlformats.org/officeDocument/2006/relationships/image" Target="../media/image58.svg"/></Relationships>
</file>

<file path=ppt/diagrams/_rels/data3.xml.rels><?xml version="1.0" encoding="UTF-8" standalone="yes"?>
<Relationships xmlns="http://schemas.openxmlformats.org/package/2006/relationships"><Relationship Id="rId8" Type="http://schemas.openxmlformats.org/officeDocument/2006/relationships/image" Target="../media/image12.svg"/><Relationship Id="rId3" Type="http://schemas.openxmlformats.org/officeDocument/2006/relationships/image" Target="../media/image7.png"/><Relationship Id="rId7" Type="http://schemas.openxmlformats.org/officeDocument/2006/relationships/image" Target="../media/image11.png"/><Relationship Id="rId2" Type="http://schemas.openxmlformats.org/officeDocument/2006/relationships/image" Target="../media/image6.svg"/><Relationship Id="rId1" Type="http://schemas.openxmlformats.org/officeDocument/2006/relationships/image" Target="../media/image5.png"/><Relationship Id="rId6" Type="http://schemas.openxmlformats.org/officeDocument/2006/relationships/image" Target="../media/image10.svg"/><Relationship Id="rId5" Type="http://schemas.openxmlformats.org/officeDocument/2006/relationships/image" Target="../media/image9.png"/><Relationship Id="rId4" Type="http://schemas.openxmlformats.org/officeDocument/2006/relationships/image" Target="../media/image8.svg"/></Relationships>
</file>

<file path=ppt/diagrams/_rels/data30.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image" Target="../media/image63.svg"/><Relationship Id="rId1" Type="http://schemas.openxmlformats.org/officeDocument/2006/relationships/image" Target="../media/image62.png"/><Relationship Id="rId4" Type="http://schemas.openxmlformats.org/officeDocument/2006/relationships/image" Target="../media/image65.svg"/></Relationships>
</file>

<file path=ppt/diagrams/_rels/data34.xml.rels><?xml version="1.0" encoding="UTF-8" standalone="yes"?>
<Relationships xmlns="http://schemas.openxmlformats.org/package/2006/relationships"><Relationship Id="rId3" Type="http://schemas.openxmlformats.org/officeDocument/2006/relationships/image" Target="../media/image68.png"/><Relationship Id="rId2" Type="http://schemas.openxmlformats.org/officeDocument/2006/relationships/image" Target="../media/image67.svg"/><Relationship Id="rId1" Type="http://schemas.openxmlformats.org/officeDocument/2006/relationships/image" Target="../media/image66.png"/><Relationship Id="rId4" Type="http://schemas.openxmlformats.org/officeDocument/2006/relationships/image" Target="../media/image69.svg"/></Relationships>
</file>

<file path=ppt/diagrams/_rels/data38.xml.rels><?xml version="1.0" encoding="UTF-8" standalone="yes"?>
<Relationships xmlns="http://schemas.openxmlformats.org/package/2006/relationships"><Relationship Id="rId8" Type="http://schemas.openxmlformats.org/officeDocument/2006/relationships/image" Target="../media/image78.svg"/><Relationship Id="rId3" Type="http://schemas.openxmlformats.org/officeDocument/2006/relationships/image" Target="../media/image73.png"/><Relationship Id="rId7" Type="http://schemas.openxmlformats.org/officeDocument/2006/relationships/image" Target="../media/image77.png"/><Relationship Id="rId2" Type="http://schemas.openxmlformats.org/officeDocument/2006/relationships/image" Target="../media/image72.svg"/><Relationship Id="rId1" Type="http://schemas.openxmlformats.org/officeDocument/2006/relationships/image" Target="../media/image71.png"/><Relationship Id="rId6" Type="http://schemas.openxmlformats.org/officeDocument/2006/relationships/image" Target="../media/image76.svg"/><Relationship Id="rId5" Type="http://schemas.openxmlformats.org/officeDocument/2006/relationships/image" Target="../media/image75.png"/><Relationship Id="rId4" Type="http://schemas.openxmlformats.org/officeDocument/2006/relationships/image" Target="../media/image74.svg"/></Relationships>
</file>

<file path=ppt/diagrams/_rels/data49.xml.rels><?xml version="1.0" encoding="UTF-8" standalone="yes"?>
<Relationships xmlns="http://schemas.openxmlformats.org/package/2006/relationships"><Relationship Id="rId8" Type="http://schemas.openxmlformats.org/officeDocument/2006/relationships/image" Target="../media/image89.svg"/><Relationship Id="rId3" Type="http://schemas.openxmlformats.org/officeDocument/2006/relationships/image" Target="../media/image84.png"/><Relationship Id="rId7" Type="http://schemas.openxmlformats.org/officeDocument/2006/relationships/image" Target="../media/image88.png"/><Relationship Id="rId2" Type="http://schemas.openxmlformats.org/officeDocument/2006/relationships/image" Target="../media/image83.svg"/><Relationship Id="rId1" Type="http://schemas.openxmlformats.org/officeDocument/2006/relationships/image" Target="../media/image82.png"/><Relationship Id="rId6" Type="http://schemas.openxmlformats.org/officeDocument/2006/relationships/image" Target="../media/image87.svg"/><Relationship Id="rId5" Type="http://schemas.openxmlformats.org/officeDocument/2006/relationships/image" Target="../media/image86.png"/><Relationship Id="rId10" Type="http://schemas.openxmlformats.org/officeDocument/2006/relationships/image" Target="../media/image91.svg"/><Relationship Id="rId4" Type="http://schemas.openxmlformats.org/officeDocument/2006/relationships/image" Target="../media/image85.svg"/><Relationship Id="rId9" Type="http://schemas.openxmlformats.org/officeDocument/2006/relationships/image" Target="../media/image90.png"/></Relationships>
</file>

<file path=ppt/diagrams/_rels/data51.xml.rels><?xml version="1.0" encoding="UTF-8" standalone="yes"?>
<Relationships xmlns="http://schemas.openxmlformats.org/package/2006/relationships"><Relationship Id="rId8" Type="http://schemas.openxmlformats.org/officeDocument/2006/relationships/image" Target="../media/image98.svg"/><Relationship Id="rId3" Type="http://schemas.openxmlformats.org/officeDocument/2006/relationships/image" Target="../media/image93.png"/><Relationship Id="rId7" Type="http://schemas.openxmlformats.org/officeDocument/2006/relationships/image" Target="../media/image97.png"/><Relationship Id="rId2" Type="http://schemas.openxmlformats.org/officeDocument/2006/relationships/image" Target="../media/image92.svg"/><Relationship Id="rId1" Type="http://schemas.openxmlformats.org/officeDocument/2006/relationships/image" Target="../media/image88.png"/><Relationship Id="rId6" Type="http://schemas.openxmlformats.org/officeDocument/2006/relationships/image" Target="../media/image96.svg"/><Relationship Id="rId5" Type="http://schemas.openxmlformats.org/officeDocument/2006/relationships/image" Target="../media/image95.png"/><Relationship Id="rId4" Type="http://schemas.openxmlformats.org/officeDocument/2006/relationships/image" Target="../media/image94.svg"/></Relationships>
</file>

<file path=ppt/diagrams/_rels/data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svg"/><Relationship Id="rId1" Type="http://schemas.openxmlformats.org/officeDocument/2006/relationships/image" Target="../media/image14.png"/><Relationship Id="rId6" Type="http://schemas.openxmlformats.org/officeDocument/2006/relationships/image" Target="../media/image19.svg"/><Relationship Id="rId5" Type="http://schemas.openxmlformats.org/officeDocument/2006/relationships/image" Target="../media/image18.png"/><Relationship Id="rId4" Type="http://schemas.openxmlformats.org/officeDocument/2006/relationships/image" Target="../media/image17.svg"/></Relationships>
</file>

<file path=ppt/diagrams/_rels/drawing10.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svg"/><Relationship Id="rId1" Type="http://schemas.openxmlformats.org/officeDocument/2006/relationships/image" Target="../media/image21.png"/><Relationship Id="rId4" Type="http://schemas.openxmlformats.org/officeDocument/2006/relationships/image" Target="../media/image24.svg"/></Relationships>
</file>

<file path=ppt/diagrams/_rels/drawing13.xml.rels><?xml version="1.0" encoding="UTF-8" standalone="yes"?>
<Relationships xmlns="http://schemas.openxmlformats.org/package/2006/relationships"><Relationship Id="rId8" Type="http://schemas.openxmlformats.org/officeDocument/2006/relationships/image" Target="../media/image32.svg"/><Relationship Id="rId3" Type="http://schemas.openxmlformats.org/officeDocument/2006/relationships/image" Target="../media/image27.png"/><Relationship Id="rId7" Type="http://schemas.openxmlformats.org/officeDocument/2006/relationships/image" Target="../media/image31.png"/><Relationship Id="rId2" Type="http://schemas.openxmlformats.org/officeDocument/2006/relationships/image" Target="../media/image26.svg"/><Relationship Id="rId1" Type="http://schemas.openxmlformats.org/officeDocument/2006/relationships/image" Target="../media/image25.png"/><Relationship Id="rId6" Type="http://schemas.openxmlformats.org/officeDocument/2006/relationships/image" Target="../media/image30.svg"/><Relationship Id="rId5" Type="http://schemas.openxmlformats.org/officeDocument/2006/relationships/image" Target="../media/image29.png"/><Relationship Id="rId4" Type="http://schemas.openxmlformats.org/officeDocument/2006/relationships/image" Target="../media/image28.svg"/></Relationships>
</file>

<file path=ppt/diagrams/_rels/drawing19.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svg"/><Relationship Id="rId1" Type="http://schemas.openxmlformats.org/officeDocument/2006/relationships/image" Target="../media/image33.png"/><Relationship Id="rId4" Type="http://schemas.openxmlformats.org/officeDocument/2006/relationships/image" Target="../media/image36.svg"/></Relationships>
</file>

<file path=ppt/diagrams/_rels/drawing21.xml.rels><?xml version="1.0" encoding="UTF-8" standalone="yes"?>
<Relationships xmlns="http://schemas.openxmlformats.org/package/2006/relationships"><Relationship Id="rId8" Type="http://schemas.openxmlformats.org/officeDocument/2006/relationships/image" Target="../media/image45.svg"/><Relationship Id="rId3" Type="http://schemas.openxmlformats.org/officeDocument/2006/relationships/image" Target="../media/image40.png"/><Relationship Id="rId7" Type="http://schemas.openxmlformats.org/officeDocument/2006/relationships/image" Target="../media/image44.png"/><Relationship Id="rId2" Type="http://schemas.openxmlformats.org/officeDocument/2006/relationships/image" Target="../media/image39.svg"/><Relationship Id="rId1" Type="http://schemas.openxmlformats.org/officeDocument/2006/relationships/image" Target="../media/image38.png"/><Relationship Id="rId6" Type="http://schemas.openxmlformats.org/officeDocument/2006/relationships/image" Target="../media/image43.svg"/><Relationship Id="rId5" Type="http://schemas.openxmlformats.org/officeDocument/2006/relationships/image" Target="../media/image42.png"/><Relationship Id="rId10" Type="http://schemas.openxmlformats.org/officeDocument/2006/relationships/image" Target="../media/image47.svg"/><Relationship Id="rId4" Type="http://schemas.openxmlformats.org/officeDocument/2006/relationships/image" Target="../media/image41.svg"/><Relationship Id="rId9" Type="http://schemas.openxmlformats.org/officeDocument/2006/relationships/image" Target="../media/image46.png"/></Relationships>
</file>

<file path=ppt/diagrams/_rels/drawing25.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image" Target="../media/image51.svg"/><Relationship Id="rId1" Type="http://schemas.openxmlformats.org/officeDocument/2006/relationships/image" Target="../media/image50.png"/><Relationship Id="rId6" Type="http://schemas.openxmlformats.org/officeDocument/2006/relationships/image" Target="../media/image55.svg"/><Relationship Id="rId5" Type="http://schemas.openxmlformats.org/officeDocument/2006/relationships/image" Target="../media/image54.png"/><Relationship Id="rId4" Type="http://schemas.openxmlformats.org/officeDocument/2006/relationships/image" Target="../media/image53.svg"/></Relationships>
</file>

<file path=ppt/diagrams/_rels/drawing2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57.svg"/><Relationship Id="rId1" Type="http://schemas.openxmlformats.org/officeDocument/2006/relationships/image" Target="../media/image56.png"/><Relationship Id="rId6" Type="http://schemas.openxmlformats.org/officeDocument/2006/relationships/image" Target="../media/image60.svg"/><Relationship Id="rId5" Type="http://schemas.openxmlformats.org/officeDocument/2006/relationships/image" Target="../media/image59.png"/><Relationship Id="rId4" Type="http://schemas.openxmlformats.org/officeDocument/2006/relationships/image" Target="../media/image58.svg"/></Relationships>
</file>

<file path=ppt/diagrams/_rels/drawing3.xml.rels><?xml version="1.0" encoding="UTF-8" standalone="yes"?>
<Relationships xmlns="http://schemas.openxmlformats.org/package/2006/relationships"><Relationship Id="rId8" Type="http://schemas.openxmlformats.org/officeDocument/2006/relationships/image" Target="../media/image12.svg"/><Relationship Id="rId3" Type="http://schemas.openxmlformats.org/officeDocument/2006/relationships/image" Target="../media/image7.png"/><Relationship Id="rId7" Type="http://schemas.openxmlformats.org/officeDocument/2006/relationships/image" Target="../media/image11.png"/><Relationship Id="rId2" Type="http://schemas.openxmlformats.org/officeDocument/2006/relationships/image" Target="../media/image6.svg"/><Relationship Id="rId1" Type="http://schemas.openxmlformats.org/officeDocument/2006/relationships/image" Target="../media/image5.png"/><Relationship Id="rId6" Type="http://schemas.openxmlformats.org/officeDocument/2006/relationships/image" Target="../media/image10.svg"/><Relationship Id="rId5" Type="http://schemas.openxmlformats.org/officeDocument/2006/relationships/image" Target="../media/image9.png"/><Relationship Id="rId4" Type="http://schemas.openxmlformats.org/officeDocument/2006/relationships/image" Target="../media/image8.svg"/></Relationships>
</file>

<file path=ppt/diagrams/_rels/drawing30.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image" Target="../media/image63.svg"/><Relationship Id="rId1" Type="http://schemas.openxmlformats.org/officeDocument/2006/relationships/image" Target="../media/image62.png"/><Relationship Id="rId4" Type="http://schemas.openxmlformats.org/officeDocument/2006/relationships/image" Target="../media/image65.svg"/></Relationships>
</file>

<file path=ppt/diagrams/_rels/drawing34.xml.rels><?xml version="1.0" encoding="UTF-8" standalone="yes"?>
<Relationships xmlns="http://schemas.openxmlformats.org/package/2006/relationships"><Relationship Id="rId3" Type="http://schemas.openxmlformats.org/officeDocument/2006/relationships/image" Target="../media/image68.png"/><Relationship Id="rId2" Type="http://schemas.openxmlformats.org/officeDocument/2006/relationships/image" Target="../media/image67.svg"/><Relationship Id="rId1" Type="http://schemas.openxmlformats.org/officeDocument/2006/relationships/image" Target="../media/image66.png"/><Relationship Id="rId4" Type="http://schemas.openxmlformats.org/officeDocument/2006/relationships/image" Target="../media/image69.svg"/></Relationships>
</file>

<file path=ppt/diagrams/_rels/drawing38.xml.rels><?xml version="1.0" encoding="UTF-8" standalone="yes"?>
<Relationships xmlns="http://schemas.openxmlformats.org/package/2006/relationships"><Relationship Id="rId8" Type="http://schemas.openxmlformats.org/officeDocument/2006/relationships/image" Target="../media/image78.svg"/><Relationship Id="rId3" Type="http://schemas.openxmlformats.org/officeDocument/2006/relationships/image" Target="../media/image73.png"/><Relationship Id="rId7" Type="http://schemas.openxmlformats.org/officeDocument/2006/relationships/image" Target="../media/image77.png"/><Relationship Id="rId2" Type="http://schemas.openxmlformats.org/officeDocument/2006/relationships/image" Target="../media/image72.svg"/><Relationship Id="rId1" Type="http://schemas.openxmlformats.org/officeDocument/2006/relationships/image" Target="../media/image71.png"/><Relationship Id="rId6" Type="http://schemas.openxmlformats.org/officeDocument/2006/relationships/image" Target="../media/image76.svg"/><Relationship Id="rId5" Type="http://schemas.openxmlformats.org/officeDocument/2006/relationships/image" Target="../media/image75.png"/><Relationship Id="rId4" Type="http://schemas.openxmlformats.org/officeDocument/2006/relationships/image" Target="../media/image74.svg"/></Relationships>
</file>

<file path=ppt/diagrams/_rels/drawing49.xml.rels><?xml version="1.0" encoding="UTF-8" standalone="yes"?>
<Relationships xmlns="http://schemas.openxmlformats.org/package/2006/relationships"><Relationship Id="rId8" Type="http://schemas.openxmlformats.org/officeDocument/2006/relationships/image" Target="../media/image89.svg"/><Relationship Id="rId3" Type="http://schemas.openxmlformats.org/officeDocument/2006/relationships/image" Target="../media/image84.png"/><Relationship Id="rId7" Type="http://schemas.openxmlformats.org/officeDocument/2006/relationships/image" Target="../media/image88.png"/><Relationship Id="rId2" Type="http://schemas.openxmlformats.org/officeDocument/2006/relationships/image" Target="../media/image83.svg"/><Relationship Id="rId1" Type="http://schemas.openxmlformats.org/officeDocument/2006/relationships/image" Target="../media/image82.png"/><Relationship Id="rId6" Type="http://schemas.openxmlformats.org/officeDocument/2006/relationships/image" Target="../media/image87.svg"/><Relationship Id="rId5" Type="http://schemas.openxmlformats.org/officeDocument/2006/relationships/image" Target="../media/image86.png"/><Relationship Id="rId10" Type="http://schemas.openxmlformats.org/officeDocument/2006/relationships/image" Target="../media/image91.svg"/><Relationship Id="rId4" Type="http://schemas.openxmlformats.org/officeDocument/2006/relationships/image" Target="../media/image85.svg"/><Relationship Id="rId9" Type="http://schemas.openxmlformats.org/officeDocument/2006/relationships/image" Target="../media/image90.png"/></Relationships>
</file>

<file path=ppt/diagrams/_rels/drawing51.xml.rels><?xml version="1.0" encoding="UTF-8" standalone="yes"?>
<Relationships xmlns="http://schemas.openxmlformats.org/package/2006/relationships"><Relationship Id="rId8" Type="http://schemas.openxmlformats.org/officeDocument/2006/relationships/image" Target="../media/image98.svg"/><Relationship Id="rId3" Type="http://schemas.openxmlformats.org/officeDocument/2006/relationships/image" Target="../media/image93.png"/><Relationship Id="rId7" Type="http://schemas.openxmlformats.org/officeDocument/2006/relationships/image" Target="../media/image97.png"/><Relationship Id="rId2" Type="http://schemas.openxmlformats.org/officeDocument/2006/relationships/image" Target="../media/image92.svg"/><Relationship Id="rId1" Type="http://schemas.openxmlformats.org/officeDocument/2006/relationships/image" Target="../media/image88.png"/><Relationship Id="rId6" Type="http://schemas.openxmlformats.org/officeDocument/2006/relationships/image" Target="../media/image96.svg"/><Relationship Id="rId5" Type="http://schemas.openxmlformats.org/officeDocument/2006/relationships/image" Target="../media/image95.png"/><Relationship Id="rId4" Type="http://schemas.openxmlformats.org/officeDocument/2006/relationships/image" Target="../media/image94.svg"/></Relationships>
</file>

<file path=ppt/diagrams/_rels/drawing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svg"/><Relationship Id="rId1" Type="http://schemas.openxmlformats.org/officeDocument/2006/relationships/image" Target="../media/image14.png"/><Relationship Id="rId6" Type="http://schemas.openxmlformats.org/officeDocument/2006/relationships/image" Target="../media/image19.svg"/><Relationship Id="rId5" Type="http://schemas.openxmlformats.org/officeDocument/2006/relationships/image" Target="../media/image18.png"/><Relationship Id="rId4" Type="http://schemas.openxmlformats.org/officeDocument/2006/relationships/image" Target="../media/image17.sv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6_2">
  <dgm:title val=""/>
  <dgm:desc val=""/>
  <dgm:catLst>
    <dgm:cat type="accent6" pri="11200"/>
  </dgm:catLst>
  <dgm:styleLbl name="node0">
    <dgm:fillClrLst meth="repeat">
      <a:schemeClr val="accent6"/>
    </dgm:fillClrLst>
    <dgm:linClrLst meth="repeat">
      <a:schemeClr val="lt1"/>
    </dgm:linClrLst>
    <dgm:effectClrLst/>
    <dgm:txLinClrLst/>
    <dgm:txFillClrLst/>
    <dgm:txEffectClrLst/>
  </dgm:styleLbl>
  <dgm:styleLbl name="node1">
    <dgm:fillClrLst meth="repeat">
      <a:schemeClr val="accent6"/>
    </dgm:fillClrLst>
    <dgm:linClrLst meth="repeat">
      <a:schemeClr val="lt1"/>
    </dgm:linClrLst>
    <dgm:effectClrLst/>
    <dgm:txLinClrLst/>
    <dgm:txFillClrLst/>
    <dgm:txEffectClrLst/>
  </dgm:styleLbl>
  <dgm:styleLbl name="alignNode1">
    <dgm:fillClrLst meth="repeat">
      <a:schemeClr val="accent6"/>
    </dgm:fillClrLst>
    <dgm:linClrLst meth="repeat">
      <a:schemeClr val="accent6"/>
    </dgm:linClrLst>
    <dgm:effectClrLst/>
    <dgm:txLinClrLst/>
    <dgm:txFillClrLst/>
    <dgm:txEffectClrLst/>
  </dgm:styleLbl>
  <dgm:styleLbl name="lnNode1">
    <dgm:fillClrLst meth="repeat">
      <a:schemeClr val="accent6"/>
    </dgm:fillClrLst>
    <dgm:linClrLst meth="repeat">
      <a:schemeClr val="lt1"/>
    </dgm:linClrLst>
    <dgm:effectClrLst/>
    <dgm:txLinClrLst/>
    <dgm:txFillClrLst/>
    <dgm:txEffectClrLst/>
  </dgm:styleLbl>
  <dgm:styleLbl name="vennNode1">
    <dgm:fillClrLst meth="repeat">
      <a:schemeClr val="accent6">
        <a:alpha val="50000"/>
      </a:schemeClr>
    </dgm:fillClrLst>
    <dgm:linClrLst meth="repeat">
      <a:schemeClr val="lt1"/>
    </dgm:linClrLst>
    <dgm:effectClrLst/>
    <dgm:txLinClrLst/>
    <dgm:txFillClrLst/>
    <dgm:txEffectClrLst/>
  </dgm:styleLbl>
  <dgm:styleLbl name="node2">
    <dgm:fillClrLst meth="repeat">
      <a:schemeClr val="accent6"/>
    </dgm:fillClrLst>
    <dgm:linClrLst meth="repeat">
      <a:schemeClr val="lt1"/>
    </dgm:linClrLst>
    <dgm:effectClrLst/>
    <dgm:txLinClrLst/>
    <dgm:txFillClrLst/>
    <dgm:txEffectClrLst/>
  </dgm:styleLbl>
  <dgm:styleLbl name="node3">
    <dgm:fillClrLst meth="repeat">
      <a:schemeClr val="accent6"/>
    </dgm:fillClrLst>
    <dgm:linClrLst meth="repeat">
      <a:schemeClr val="lt1"/>
    </dgm:linClrLst>
    <dgm:effectClrLst/>
    <dgm:txLinClrLst/>
    <dgm:txFillClrLst/>
    <dgm:txEffectClrLst/>
  </dgm:styleLbl>
  <dgm:styleLbl name="node4">
    <dgm:fillClrLst meth="repeat">
      <a:schemeClr val="accent6"/>
    </dgm:fillClrLst>
    <dgm:linClrLst meth="repeat">
      <a:schemeClr val="lt1"/>
    </dgm:linClrLst>
    <dgm:effectClrLst/>
    <dgm:txLinClrLst/>
    <dgm:txFillClrLst/>
    <dgm:txEffectClrLst/>
  </dgm:styleLbl>
  <dgm:styleLbl name="f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6">
        <a:tint val="60000"/>
      </a:schemeClr>
    </dgm:fillClrLst>
    <dgm:linClrLst meth="repeat">
      <a:schemeClr val="accent6">
        <a:tint val="60000"/>
      </a:schemeClr>
    </dgm:linClrLst>
    <dgm:effectClrLst/>
    <dgm:txLinClrLst/>
    <dgm:txFillClrLst/>
    <dgm:txEffectClrLst/>
  </dgm:styleLbl>
  <dgm:styleLbl name="fgSibTrans2D1">
    <dgm:fillClrLst meth="repeat">
      <a:schemeClr val="accent6">
        <a:tint val="60000"/>
      </a:schemeClr>
    </dgm:fillClrLst>
    <dgm:linClrLst meth="repeat">
      <a:schemeClr val="accent6">
        <a:tint val="60000"/>
      </a:schemeClr>
    </dgm:linClrLst>
    <dgm:effectClrLst/>
    <dgm:txLinClrLst/>
    <dgm:txFillClrLst/>
    <dgm:txEffectClrLst/>
  </dgm:styleLbl>
  <dgm:styleLbl name="bgSibTrans2D1">
    <dgm:fillClrLst meth="repeat">
      <a:schemeClr val="accent6">
        <a:tint val="60000"/>
      </a:schemeClr>
    </dgm:fillClrLst>
    <dgm:linClrLst meth="repeat">
      <a:schemeClr val="accent6">
        <a:tint val="60000"/>
      </a:schemeClr>
    </dgm:linClrLst>
    <dgm:effectClrLst/>
    <dgm:txLinClrLst/>
    <dgm:txFillClrLst/>
    <dgm:txEffectClrLst/>
  </dgm:styleLbl>
  <dgm:styleLbl name="sibTrans1D1">
    <dgm:fillClrLst meth="repeat">
      <a:schemeClr val="accent6"/>
    </dgm:fillClrLst>
    <dgm:linClrLst meth="repeat">
      <a:schemeClr val="accent6"/>
    </dgm:linClrLst>
    <dgm:effectClrLst/>
    <dgm:txLinClrLst/>
    <dgm:txFillClrLst meth="repeat">
      <a:schemeClr val="tx1"/>
    </dgm:txFillClrLst>
    <dgm:txEffectClrLst/>
  </dgm:styleLbl>
  <dgm:styleLbl name="callout">
    <dgm:fillClrLst meth="repeat">
      <a:schemeClr val="accent6"/>
    </dgm:fillClrLst>
    <dgm:linClrLst meth="repeat">
      <a:schemeClr val="accent6">
        <a:tint val="50000"/>
      </a:schemeClr>
    </dgm:linClrLst>
    <dgm:effectClrLst/>
    <dgm:txLinClrLst/>
    <dgm:txFillClrLst meth="repeat">
      <a:schemeClr val="tx1"/>
    </dgm:txFillClrLst>
    <dgm:txEffectClrLst/>
  </dgm:styleLbl>
  <dgm:styleLbl name="asst0">
    <dgm:fillClrLst meth="repeat">
      <a:schemeClr val="accent6"/>
    </dgm:fillClrLst>
    <dgm:linClrLst meth="repeat">
      <a:schemeClr val="lt1"/>
    </dgm:linClrLst>
    <dgm:effectClrLst/>
    <dgm:txLinClrLst/>
    <dgm:txFillClrLst/>
    <dgm:txEffectClrLst/>
  </dgm:styleLbl>
  <dgm:styleLbl name="asst1">
    <dgm:fillClrLst meth="repeat">
      <a:schemeClr val="accent6"/>
    </dgm:fillClrLst>
    <dgm:linClrLst meth="repeat">
      <a:schemeClr val="lt1"/>
    </dgm:linClrLst>
    <dgm:effectClrLst/>
    <dgm:txLinClrLst/>
    <dgm:txFillClrLst/>
    <dgm:txEffectClrLst/>
  </dgm:styleLbl>
  <dgm:styleLbl name="asst2">
    <dgm:fillClrLst meth="repeat">
      <a:schemeClr val="accent6"/>
    </dgm:fillClrLst>
    <dgm:linClrLst meth="repeat">
      <a:schemeClr val="lt1"/>
    </dgm:linClrLst>
    <dgm:effectClrLst/>
    <dgm:txLinClrLst/>
    <dgm:txFillClrLst/>
    <dgm:txEffectClrLst/>
  </dgm:styleLbl>
  <dgm:styleLbl name="asst3">
    <dgm:fillClrLst meth="repeat">
      <a:schemeClr val="accent6"/>
    </dgm:fillClrLst>
    <dgm:linClrLst meth="repeat">
      <a:schemeClr val="lt1"/>
    </dgm:linClrLst>
    <dgm:effectClrLst/>
    <dgm:txLinClrLst/>
    <dgm:txFillClrLst/>
    <dgm:txEffectClrLst/>
  </dgm:styleLbl>
  <dgm:styleLbl name="asst4">
    <dgm:fillClrLst meth="repeat">
      <a:schemeClr val="accent6"/>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meth="repeat">
      <a:schemeClr val="lt1"/>
    </dgm:txFillClrLst>
    <dgm:txEffectClrLst/>
  </dgm:styleLbl>
  <dgm:styleLbl name="parChTrans2D2">
    <dgm:fillClrLst meth="repeat">
      <a:schemeClr val="accent6"/>
    </dgm:fillClrLst>
    <dgm:linClrLst meth="repeat">
      <a:schemeClr val="accent6"/>
    </dgm:linClrLst>
    <dgm:effectClrLst/>
    <dgm:txLinClrLst/>
    <dgm:txFillClrLst meth="repeat">
      <a:schemeClr val="lt1"/>
    </dgm:txFillClrLst>
    <dgm:txEffectClrLst/>
  </dgm:styleLbl>
  <dgm:styleLbl name="parChTrans2D3">
    <dgm:fillClrLst meth="repeat">
      <a:schemeClr val="accent6"/>
    </dgm:fillClrLst>
    <dgm:linClrLst meth="repeat">
      <a:schemeClr val="accent6"/>
    </dgm:linClrLst>
    <dgm:effectClrLst/>
    <dgm:txLinClrLst/>
    <dgm:txFillClrLst meth="repeat">
      <a:schemeClr val="lt1"/>
    </dgm:txFillClrLst>
    <dgm:txEffectClrLst/>
  </dgm:styleLbl>
  <dgm:styleLbl name="parChTrans2D4">
    <dgm:fillClrLst meth="repeat">
      <a:schemeClr val="accent6"/>
    </dgm:fillClrLst>
    <dgm:linClrLst meth="repeat">
      <a:schemeClr val="accent6"/>
    </dgm:linClrLst>
    <dgm:effectClrLst/>
    <dgm:txLinClrLst/>
    <dgm:txFillClrLst meth="repeat">
      <a:schemeClr val="lt1"/>
    </dgm:txFillClrLst>
    <dgm:txEffectClrLst/>
  </dgm:styleLbl>
  <dgm:styleLbl name="parChTrans1D1">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2">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3">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parChTrans1D4">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accent6"/>
    </dgm:linClrLst>
    <dgm:effectClrLst/>
    <dgm:txLinClrLst/>
    <dgm:txFillClrLst meth="repeat">
      <a:schemeClr val="dk1"/>
    </dgm:txFillClrLst>
    <dgm:txEffectClrLst/>
  </dgm:styleLbl>
  <dgm:styleLbl name="dkBgShp">
    <dgm:fillClrLst meth="repeat">
      <a:schemeClr val="accent6">
        <a:shade val="80000"/>
      </a:schemeClr>
    </dgm:fillClrLst>
    <dgm:linClrLst meth="repeat">
      <a:schemeClr val="accent6"/>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5_1">
  <dgm:title val=""/>
  <dgm:desc val=""/>
  <dgm:catLst>
    <dgm:cat type="accent5" pri="11100"/>
  </dgm:catLst>
  <dgm:styleLbl name="node0">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5">
        <a:shade val="80000"/>
      </a:schemeClr>
    </dgm:linClrLst>
    <dgm:effectClrLst/>
    <dgm:txLinClrLst/>
    <dgm:txFillClrLst/>
    <dgm:txEffectClrLst/>
  </dgm:styleLbl>
  <dgm:styleLbl name="node2">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fgImgPlace1">
    <dgm:fillClrLst meth="repeat">
      <a:schemeClr val="accent5">
        <a:tint val="40000"/>
      </a:schemeClr>
    </dgm:fillClrLst>
    <dgm:linClrLst meth="repeat">
      <a:schemeClr val="accent5">
        <a:shade val="80000"/>
      </a:schemeClr>
    </dgm:linClrLst>
    <dgm:effectClrLst/>
    <dgm:txLinClrLst/>
    <dgm:txFillClrLst meth="repeat">
      <a:schemeClr val="lt1"/>
    </dgm:txFillClrLst>
    <dgm:txEffectClrLst/>
  </dgm:styleLbl>
  <dgm:styleLbl name="alignImgPlace1">
    <dgm:fillClrLst meth="repeat">
      <a:schemeClr val="accent5">
        <a:tint val="40000"/>
      </a:schemeClr>
    </dgm:fillClrLst>
    <dgm:linClrLst meth="repeat">
      <a:schemeClr val="accent5">
        <a:shade val="80000"/>
      </a:schemeClr>
    </dgm:linClrLst>
    <dgm:effectClrLst/>
    <dgm:txLinClrLst/>
    <dgm:txFillClrLst meth="repeat">
      <a:schemeClr val="lt1"/>
    </dgm:txFillClrLst>
    <dgm:txEffectClrLst/>
  </dgm:styleLbl>
  <dgm:styleLbl name="bgImgPlace1">
    <dgm:fillClrLst meth="repeat">
      <a:schemeClr val="accent5">
        <a:tint val="40000"/>
      </a:schemeClr>
    </dgm:fillClrLst>
    <dgm:linClrLst meth="repeat">
      <a:schemeClr val="accent5">
        <a:shade val="80000"/>
      </a:schemeClr>
    </dgm:linClrLst>
    <dgm:effectClrLst/>
    <dgm:txLinClrLst/>
    <dgm:txFillClrLst meth="repeat">
      <a:schemeClr val="lt1"/>
    </dgm:txFillClrLst>
    <dgm:txEffectClrLst/>
  </dgm:styleLbl>
  <dgm:styleLbl name="sibTrans2D1">
    <dgm:fillClrLst meth="repeat">
      <a:schemeClr val="accent5">
        <a:tint val="60000"/>
      </a:schemeClr>
    </dgm:fillClrLst>
    <dgm:linClrLst meth="repeat">
      <a:schemeClr val="accent5">
        <a:tint val="60000"/>
      </a:schemeClr>
    </dgm:linClrLst>
    <dgm:effectClrLst/>
    <dgm:txLinClrLst/>
    <dgm:txFillClrLst meth="repeat">
      <a:schemeClr val="dk1"/>
    </dgm:txFillClrLst>
    <dgm:txEffectClrLst/>
  </dgm:styleLbl>
  <dgm:styleLbl name="fgSibTrans2D1">
    <dgm:fillClrLst meth="repeat">
      <a:schemeClr val="accent5">
        <a:tint val="60000"/>
      </a:schemeClr>
    </dgm:fillClrLst>
    <dgm:linClrLst meth="repeat">
      <a:schemeClr val="accent5">
        <a:tint val="60000"/>
      </a:schemeClr>
    </dgm:linClrLst>
    <dgm:effectClrLst/>
    <dgm:txLinClrLst/>
    <dgm:txFillClrLst meth="repeat">
      <a:schemeClr val="dk1"/>
    </dgm:txFillClrLst>
    <dgm:txEffectClrLst/>
  </dgm:styleLbl>
  <dgm:styleLbl name="bgSibTrans2D1">
    <dgm:fillClrLst meth="repeat">
      <a:schemeClr val="accent5">
        <a:tint val="60000"/>
      </a:schemeClr>
    </dgm:fillClrLst>
    <dgm:linClrLst meth="repeat">
      <a:schemeClr val="accent5">
        <a:tint val="60000"/>
      </a:schemeClr>
    </dgm:linClrLst>
    <dgm:effectClrLst/>
    <dgm:txLinClrLst/>
    <dgm:txFillClrLst meth="repeat">
      <a:schemeClr val="dk1"/>
    </dgm:txFillClrLst>
    <dgm:txEffectClrLst/>
  </dgm:styleLbl>
  <dgm:styleLbl name="sibTrans1D1">
    <dgm:fillClrLst meth="repeat">
      <a:schemeClr val="accent5"/>
    </dgm:fillClrLst>
    <dgm:linClrLst meth="repeat">
      <a:schemeClr val="accent5"/>
    </dgm:linClrLst>
    <dgm:effectClrLst/>
    <dgm:txLinClrLst/>
    <dgm:txFillClrLst meth="repeat">
      <a:schemeClr val="tx1"/>
    </dgm:txFillClrLst>
    <dgm:txEffectClrLst/>
  </dgm:styleLbl>
  <dgm:styleLbl name="callout">
    <dgm:fillClrLst meth="repeat">
      <a:schemeClr val="accent5"/>
    </dgm:fillClrLst>
    <dgm:linClrLst meth="repeat">
      <a:schemeClr val="accent5"/>
    </dgm:linClrLst>
    <dgm:effectClrLst/>
    <dgm:txLinClrLst/>
    <dgm:txFillClrLst meth="repeat">
      <a:schemeClr val="tx1"/>
    </dgm:txFillClrLst>
    <dgm:txEffectClrLst/>
  </dgm:styleLbl>
  <dgm:styleLbl name="asst0">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dgm:txEffectClrLst/>
  </dgm:styleLbl>
  <dgm:styleLbl name="parChTrans2D2">
    <dgm:fillClrLst meth="repeat">
      <a:schemeClr val="accent5"/>
    </dgm:fillClrLst>
    <dgm:linClrLst meth="repeat">
      <a:schemeClr val="accent5"/>
    </dgm:linClrLst>
    <dgm:effectClrLst/>
    <dgm:txLinClrLst/>
    <dgm:txFillClrLst/>
    <dgm:txEffectClrLst/>
  </dgm:styleLbl>
  <dgm:styleLbl name="parChTrans2D3">
    <dgm:fillClrLst meth="repeat">
      <a:schemeClr val="accent5"/>
    </dgm:fillClrLst>
    <dgm:linClrLst meth="repeat">
      <a:schemeClr val="accent5"/>
    </dgm:linClrLst>
    <dgm:effectClrLst/>
    <dgm:txLinClrLst/>
    <dgm:txFillClrLst/>
    <dgm:txEffectClrLst/>
  </dgm:styleLbl>
  <dgm:styleLbl name="parChTrans2D4">
    <dgm:fillClrLst meth="repeat">
      <a:schemeClr val="accent5"/>
    </dgm:fillClrLst>
    <dgm:linClrLst meth="repeat">
      <a:schemeClr val="accent5"/>
    </dgm:linClrLst>
    <dgm:effectClrLst/>
    <dgm:txLinClrLst/>
    <dgm:txFillClrLst meth="repeat">
      <a:schemeClr val="lt1"/>
    </dgm:txFillClrLst>
    <dgm:txEffectClrLst/>
  </dgm:styleLbl>
  <dgm:styleLbl name="parChTrans1D1">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2">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3">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1D4">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fgAcc1">
    <dgm:fillClrLst meth="repeat">
      <a:schemeClr val="accent5">
        <a:alpha val="90000"/>
        <a:tint val="40000"/>
      </a:schemeClr>
    </dgm:fillClrLst>
    <dgm:linClrLst meth="repeat">
      <a:schemeClr val="accent5"/>
    </dgm:linClrLst>
    <dgm:effectClrLst/>
    <dgm:txLinClrLst/>
    <dgm:txFillClrLst meth="repeat">
      <a:schemeClr val="dk1"/>
    </dgm:txFillClrLst>
    <dgm:txEffectClrLst/>
  </dgm:styleLbl>
  <dgm:styleLbl name="conFgAcc1">
    <dgm:fillClrLst meth="repeat">
      <a:schemeClr val="accent5">
        <a:alpha val="90000"/>
        <a:tint val="40000"/>
      </a:schemeClr>
    </dgm:fillClrLst>
    <dgm:linClrLst meth="repeat">
      <a:schemeClr val="accent5"/>
    </dgm:linClrLst>
    <dgm:effectClrLst/>
    <dgm:txLinClrLst/>
    <dgm:txFillClrLst meth="repeat">
      <a:schemeClr val="dk1"/>
    </dgm:txFillClrLst>
    <dgm:txEffectClrLst/>
  </dgm:styleLbl>
  <dgm:styleLbl name="alignAcc1">
    <dgm:fillClrLst meth="repeat">
      <a:schemeClr val="accent5">
        <a:alpha val="90000"/>
        <a:tint val="40000"/>
      </a:schemeClr>
    </dgm:fillClrLst>
    <dgm:linClrLst meth="repeat">
      <a:schemeClr val="accent5"/>
    </dgm:linClrLst>
    <dgm:effectClrLst/>
    <dgm:txLinClrLst/>
    <dgm:txFillClrLst meth="repeat">
      <a:schemeClr val="dk1"/>
    </dgm:txFillClrLst>
    <dgm:txEffectClrLst/>
  </dgm:styleLbl>
  <dgm:styleLbl name="trAlignAcc1">
    <dgm:fillClrLst meth="repeat">
      <a:schemeClr val="accent5">
        <a:alpha val="40000"/>
        <a:tint val="40000"/>
      </a:schemeClr>
    </dgm:fillClrLst>
    <dgm:linClrLst meth="repeat">
      <a:schemeClr val="accent5"/>
    </dgm:linClrLst>
    <dgm:effectClrLst/>
    <dgm:txLinClrLst/>
    <dgm:txFillClrLst meth="repeat">
      <a:schemeClr val="dk1"/>
    </dgm:txFillClrLst>
    <dgm:txEffectClrLst/>
  </dgm:styleLbl>
  <dgm:styleLbl name="bgAcc1">
    <dgm:fillClrLst meth="repeat">
      <a:schemeClr val="accent5">
        <a:alpha val="90000"/>
        <a:tint val="40000"/>
      </a:schemeClr>
    </dgm:fillClrLst>
    <dgm:linClrLst meth="repeat">
      <a:schemeClr val="accent5"/>
    </dgm:linClrLst>
    <dgm:effectClrLst/>
    <dgm:txLinClrLst/>
    <dgm:txFillClrLst meth="repeat">
      <a:schemeClr val="dk1"/>
    </dgm:txFillClrLst>
    <dgm:txEffectClrLst/>
  </dgm:styleLbl>
  <dgm:styleLbl name="solidFgAcc1">
    <dgm:fillClrLst meth="repeat">
      <a:schemeClr val="lt1"/>
    </dgm:fillClrLst>
    <dgm:linClrLst meth="repeat">
      <a:schemeClr val="accent5"/>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5">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5">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5">
        <a:alpha val="90000"/>
      </a:schemeClr>
    </dgm:linClrLst>
    <dgm:effectClrLst/>
    <dgm:txLinClrLst/>
    <dgm:txFillClrLst meth="repeat">
      <a:schemeClr val="dk1"/>
    </dgm:txFillClrLst>
    <dgm:txEffectClrLst/>
  </dgm:styleLbl>
  <dgm:styleLbl name="fgAcc0">
    <dgm:fillClrLst meth="repeat">
      <a:schemeClr val="accent5">
        <a:alpha val="90000"/>
        <a:tint val="40000"/>
      </a:schemeClr>
    </dgm:fillClrLst>
    <dgm:linClrLst meth="repeat">
      <a:schemeClr val="accent5"/>
    </dgm:linClrLst>
    <dgm:effectClrLst/>
    <dgm:txLinClrLst/>
    <dgm:txFillClrLst meth="repeat">
      <a:schemeClr val="dk1"/>
    </dgm:txFillClrLst>
    <dgm:txEffectClrLst/>
  </dgm:styleLbl>
  <dgm:styleLbl name="fgAcc2">
    <dgm:fillClrLst meth="repeat">
      <a:schemeClr val="accent5">
        <a:alpha val="90000"/>
        <a:tint val="40000"/>
      </a:schemeClr>
    </dgm:fillClrLst>
    <dgm:linClrLst meth="repeat">
      <a:schemeClr val="accent5"/>
    </dgm:linClrLst>
    <dgm:effectClrLst/>
    <dgm:txLinClrLst/>
    <dgm:txFillClrLst meth="repeat">
      <a:schemeClr val="dk1"/>
    </dgm:txFillClrLst>
    <dgm:txEffectClrLst/>
  </dgm:styleLbl>
  <dgm:styleLbl name="fgAcc3">
    <dgm:fillClrLst meth="repeat">
      <a:schemeClr val="accent5">
        <a:alpha val="90000"/>
        <a:tint val="40000"/>
      </a:schemeClr>
    </dgm:fillClrLst>
    <dgm:linClrLst meth="repeat">
      <a:schemeClr val="accent5"/>
    </dgm:linClrLst>
    <dgm:effectClrLst/>
    <dgm:txLinClrLst/>
    <dgm:txFillClrLst meth="repeat">
      <a:schemeClr val="dk1"/>
    </dgm:txFillClrLst>
    <dgm:txEffectClrLst/>
  </dgm:styleLbl>
  <dgm:styleLbl name="fgAcc4">
    <dgm:fillClrLst meth="repeat">
      <a:schemeClr val="accent5">
        <a:alpha val="90000"/>
        <a:tint val="40000"/>
      </a:schemeClr>
    </dgm:fillClrLst>
    <dgm:linClrLst meth="repeat">
      <a:schemeClr val="accent5"/>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accent5"/>
    </dgm:linClrLst>
    <dgm:effectClrLst/>
    <dgm:txLinClrLst/>
    <dgm:txFillClrLst meth="repeat">
      <a:schemeClr val="dk1"/>
    </dgm:txFillClrLst>
    <dgm:txEffectClrLst/>
  </dgm:styleLbl>
  <dgm:styleLbl name="dkBgShp">
    <dgm:fillClrLst meth="repeat">
      <a:schemeClr val="accent5">
        <a:shade val="80000"/>
      </a:schemeClr>
    </dgm:fillClrLst>
    <dgm:linClrLst meth="repeat">
      <a:schemeClr val="accent5"/>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accent5_2">
  <dgm:title val=""/>
  <dgm:desc val=""/>
  <dgm:catLst>
    <dgm:cat type="accent5" pri="11200"/>
  </dgm:catLst>
  <dgm:styleLbl name="node0">
    <dgm:fillClrLst meth="repeat">
      <a:schemeClr val="accent5"/>
    </dgm:fillClrLst>
    <dgm:linClrLst meth="repeat">
      <a:schemeClr val="lt1"/>
    </dgm:linClrLst>
    <dgm:effectClrLst/>
    <dgm:txLinClrLst/>
    <dgm:txFillClrLst/>
    <dgm:txEffectClrLst/>
  </dgm:styleLbl>
  <dgm:styleLbl name="node1">
    <dgm:fillClrLst meth="repeat">
      <a:schemeClr val="accent5"/>
    </dgm:fillClrLst>
    <dgm:linClrLst meth="repeat">
      <a:schemeClr val="lt1"/>
    </dgm:linClrLst>
    <dgm:effectClrLst/>
    <dgm:txLinClrLst/>
    <dgm:txFillClrLst/>
    <dgm:txEffectClrLst/>
  </dgm:styleLbl>
  <dgm:styleLbl name="alignNode1">
    <dgm:fillClrLst meth="repeat">
      <a:schemeClr val="accent5"/>
    </dgm:fillClrLst>
    <dgm:linClrLst meth="repeat">
      <a:schemeClr val="accent5"/>
    </dgm:linClrLst>
    <dgm:effectClrLst/>
    <dgm:txLinClrLst/>
    <dgm:txFillClrLst/>
    <dgm:txEffectClrLst/>
  </dgm:styleLbl>
  <dgm:styleLbl name="lnNode1">
    <dgm:fillClrLst meth="repeat">
      <a:schemeClr val="accent5"/>
    </dgm:fillClrLst>
    <dgm:linClrLst meth="repeat">
      <a:schemeClr val="lt1"/>
    </dgm:linClrLst>
    <dgm:effectClrLst/>
    <dgm:txLinClrLst/>
    <dgm:txFillClrLst/>
    <dgm:txEffectClrLst/>
  </dgm:styleLbl>
  <dgm:styleLbl name="vennNode1">
    <dgm:fillClrLst meth="repeat">
      <a:schemeClr val="accent5">
        <a:alpha val="50000"/>
      </a:schemeClr>
    </dgm:fillClrLst>
    <dgm:linClrLst meth="repeat">
      <a:schemeClr val="lt1"/>
    </dgm:linClrLst>
    <dgm:effectClrLst/>
    <dgm:txLinClrLst/>
    <dgm:txFillClrLst/>
    <dgm:txEffectClrLst/>
  </dgm:styleLbl>
  <dgm:styleLbl name="node2">
    <dgm:fillClrLst meth="repeat">
      <a:schemeClr val="accent5"/>
    </dgm:fillClrLst>
    <dgm:linClrLst meth="repeat">
      <a:schemeClr val="lt1"/>
    </dgm:linClrLst>
    <dgm:effectClrLst/>
    <dgm:txLinClrLst/>
    <dgm:txFillClrLst/>
    <dgm:txEffectClrLst/>
  </dgm:styleLbl>
  <dgm:styleLbl name="node3">
    <dgm:fillClrLst meth="repeat">
      <a:schemeClr val="accent5"/>
    </dgm:fillClrLst>
    <dgm:linClrLst meth="repeat">
      <a:schemeClr val="lt1"/>
    </dgm:linClrLst>
    <dgm:effectClrLst/>
    <dgm:txLinClrLst/>
    <dgm:txFillClrLst/>
    <dgm:txEffectClrLst/>
  </dgm:styleLbl>
  <dgm:styleLbl name="node4">
    <dgm:fillClrLst meth="repeat">
      <a:schemeClr val="accent5"/>
    </dgm:fillClrLst>
    <dgm:linClrLst meth="repeat">
      <a:schemeClr val="lt1"/>
    </dgm:linClrLst>
    <dgm:effectClrLst/>
    <dgm:txLinClrLst/>
    <dgm:txFillClrLst/>
    <dgm:txEffectClrLst/>
  </dgm:styleLbl>
  <dgm:styleLbl name="f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5">
        <a:tint val="60000"/>
      </a:schemeClr>
    </dgm:fillClrLst>
    <dgm:linClrLst meth="repeat">
      <a:schemeClr val="accent5">
        <a:tint val="60000"/>
      </a:schemeClr>
    </dgm:linClrLst>
    <dgm:effectClrLst/>
    <dgm:txLinClrLst/>
    <dgm:txFillClrLst/>
    <dgm:txEffectClrLst/>
  </dgm:styleLbl>
  <dgm:styleLbl name="fgSibTrans2D1">
    <dgm:fillClrLst meth="repeat">
      <a:schemeClr val="accent5">
        <a:tint val="60000"/>
      </a:schemeClr>
    </dgm:fillClrLst>
    <dgm:linClrLst meth="repeat">
      <a:schemeClr val="accent5">
        <a:tint val="60000"/>
      </a:schemeClr>
    </dgm:linClrLst>
    <dgm:effectClrLst/>
    <dgm:txLinClrLst/>
    <dgm:txFillClrLst/>
    <dgm:txEffectClrLst/>
  </dgm:styleLbl>
  <dgm:styleLbl name="bgSibTrans2D1">
    <dgm:fillClrLst meth="repeat">
      <a:schemeClr val="accent5">
        <a:tint val="60000"/>
      </a:schemeClr>
    </dgm:fillClrLst>
    <dgm:linClrLst meth="repeat">
      <a:schemeClr val="accent5">
        <a:tint val="60000"/>
      </a:schemeClr>
    </dgm:linClrLst>
    <dgm:effectClrLst/>
    <dgm:txLinClrLst/>
    <dgm:txFillClrLst/>
    <dgm:txEffectClrLst/>
  </dgm:styleLbl>
  <dgm:styleLbl name="sibTrans1D1">
    <dgm:fillClrLst meth="repeat">
      <a:schemeClr val="accent5"/>
    </dgm:fillClrLst>
    <dgm:linClrLst meth="repeat">
      <a:schemeClr val="accent5"/>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dgm:linClrLst>
    <dgm:effectClrLst/>
    <dgm:txLinClrLst/>
    <dgm:txFillClrLst/>
    <dgm:txEffectClrLst/>
  </dgm:styleLbl>
  <dgm:styleLbl name="asst1">
    <dgm:fillClrLst meth="repeat">
      <a:schemeClr val="accent5"/>
    </dgm:fillClrLst>
    <dgm:linClrLst meth="repeat">
      <a:schemeClr val="lt1"/>
    </dgm:linClrLst>
    <dgm:effectClrLst/>
    <dgm:txLinClrLst/>
    <dgm:txFillClrLst/>
    <dgm:txEffectClrLst/>
  </dgm:styleLbl>
  <dgm:styleLbl name="asst2">
    <dgm:fillClrLst meth="repeat">
      <a:schemeClr val="accent5"/>
    </dgm:fillClrLst>
    <dgm:linClrLst meth="repeat">
      <a:schemeClr val="lt1"/>
    </dgm:linClrLst>
    <dgm:effectClrLst/>
    <dgm:txLinClrLst/>
    <dgm:txFillClrLst/>
    <dgm:txEffectClrLst/>
  </dgm:styleLbl>
  <dgm:styleLbl name="asst3">
    <dgm:fillClrLst meth="repeat">
      <a:schemeClr val="accent5"/>
    </dgm:fillClrLst>
    <dgm:linClrLst meth="repeat">
      <a:schemeClr val="lt1"/>
    </dgm:linClrLst>
    <dgm:effectClrLst/>
    <dgm:txLinClrLst/>
    <dgm:txFillClrLst/>
    <dgm:txEffectClrLst/>
  </dgm:styleLbl>
  <dgm:styleLbl name="asst4">
    <dgm:fillClrLst meth="repeat">
      <a:schemeClr val="accent5"/>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dgm:fillClrLst>
    <dgm:linClrLst meth="repeat">
      <a:schemeClr val="accent5"/>
    </dgm:linClrLst>
    <dgm:effectClrLst/>
    <dgm:txLinClrLst/>
    <dgm:txFillClrLst meth="repeat">
      <a:schemeClr val="lt1"/>
    </dgm:txFillClrLst>
    <dgm:txEffectClrLst/>
  </dgm:styleLbl>
  <dgm:styleLbl name="parChTrans2D3">
    <dgm:fillClrLst meth="repeat">
      <a:schemeClr val="accent5"/>
    </dgm:fillClrLst>
    <dgm:linClrLst meth="repeat">
      <a:schemeClr val="accent5"/>
    </dgm:linClrLst>
    <dgm:effectClrLst/>
    <dgm:txLinClrLst/>
    <dgm:txFillClrLst meth="repeat">
      <a:schemeClr val="lt1"/>
    </dgm:txFillClrLst>
    <dgm:txEffectClrLst/>
  </dgm:styleLbl>
  <dgm:styleLbl name="parChTrans2D4">
    <dgm:fillClrLst meth="repeat">
      <a:schemeClr val="accent5"/>
    </dgm:fillClrLst>
    <dgm:linClrLst meth="repeat">
      <a:schemeClr val="accent5"/>
    </dgm:linClrLst>
    <dgm:effectClrLst/>
    <dgm:txLinClrLst/>
    <dgm:txFillClrLst meth="repeat">
      <a:schemeClr val="lt1"/>
    </dgm:txFillClrLst>
    <dgm:txEffectClrLst/>
  </dgm:styleLbl>
  <dgm:styleLbl name="parChTrans1D1">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2">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3">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1D4">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solidFgAcc1">
    <dgm:fillClrLst meth="repeat">
      <a:schemeClr val="lt1"/>
    </dgm:fillClrLst>
    <dgm:linClrLst meth="repeat">
      <a:schemeClr val="accent5"/>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accent5"/>
    </dgm:linClrLst>
    <dgm:effectClrLst/>
    <dgm:txLinClrLst/>
    <dgm:txFillClrLst meth="repeat">
      <a:schemeClr val="dk1"/>
    </dgm:txFillClrLst>
    <dgm:txEffectClrLst/>
  </dgm:styleLbl>
  <dgm:styleLbl name="dkBgShp">
    <dgm:fillClrLst meth="repeat">
      <a:schemeClr val="accent5">
        <a:shade val="80000"/>
      </a:schemeClr>
    </dgm:fillClrLst>
    <dgm:linClrLst meth="repeat">
      <a:schemeClr val="accent5"/>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xml><?xml version="1.0" encoding="utf-8"?>
<dgm:colorsDef xmlns:dgm="http://schemas.openxmlformats.org/drawingml/2006/diagram" xmlns:a="http://schemas.openxmlformats.org/drawingml/2006/main" uniqueId="urn:microsoft.com/office/officeart/2005/8/colors/accent6_2">
  <dgm:title val=""/>
  <dgm:desc val=""/>
  <dgm:catLst>
    <dgm:cat type="accent6" pri="11200"/>
  </dgm:catLst>
  <dgm:styleLbl name="node0">
    <dgm:fillClrLst meth="repeat">
      <a:schemeClr val="accent6"/>
    </dgm:fillClrLst>
    <dgm:linClrLst meth="repeat">
      <a:schemeClr val="lt1"/>
    </dgm:linClrLst>
    <dgm:effectClrLst/>
    <dgm:txLinClrLst/>
    <dgm:txFillClrLst/>
    <dgm:txEffectClrLst/>
  </dgm:styleLbl>
  <dgm:styleLbl name="node1">
    <dgm:fillClrLst meth="repeat">
      <a:schemeClr val="accent6"/>
    </dgm:fillClrLst>
    <dgm:linClrLst meth="repeat">
      <a:schemeClr val="lt1"/>
    </dgm:linClrLst>
    <dgm:effectClrLst/>
    <dgm:txLinClrLst/>
    <dgm:txFillClrLst/>
    <dgm:txEffectClrLst/>
  </dgm:styleLbl>
  <dgm:styleLbl name="alignNode1">
    <dgm:fillClrLst meth="repeat">
      <a:schemeClr val="accent6"/>
    </dgm:fillClrLst>
    <dgm:linClrLst meth="repeat">
      <a:schemeClr val="accent6"/>
    </dgm:linClrLst>
    <dgm:effectClrLst/>
    <dgm:txLinClrLst/>
    <dgm:txFillClrLst/>
    <dgm:txEffectClrLst/>
  </dgm:styleLbl>
  <dgm:styleLbl name="lnNode1">
    <dgm:fillClrLst meth="repeat">
      <a:schemeClr val="accent6"/>
    </dgm:fillClrLst>
    <dgm:linClrLst meth="repeat">
      <a:schemeClr val="lt1"/>
    </dgm:linClrLst>
    <dgm:effectClrLst/>
    <dgm:txLinClrLst/>
    <dgm:txFillClrLst/>
    <dgm:txEffectClrLst/>
  </dgm:styleLbl>
  <dgm:styleLbl name="vennNode1">
    <dgm:fillClrLst meth="repeat">
      <a:schemeClr val="accent6">
        <a:alpha val="50000"/>
      </a:schemeClr>
    </dgm:fillClrLst>
    <dgm:linClrLst meth="repeat">
      <a:schemeClr val="lt1"/>
    </dgm:linClrLst>
    <dgm:effectClrLst/>
    <dgm:txLinClrLst/>
    <dgm:txFillClrLst/>
    <dgm:txEffectClrLst/>
  </dgm:styleLbl>
  <dgm:styleLbl name="node2">
    <dgm:fillClrLst meth="repeat">
      <a:schemeClr val="accent6"/>
    </dgm:fillClrLst>
    <dgm:linClrLst meth="repeat">
      <a:schemeClr val="lt1"/>
    </dgm:linClrLst>
    <dgm:effectClrLst/>
    <dgm:txLinClrLst/>
    <dgm:txFillClrLst/>
    <dgm:txEffectClrLst/>
  </dgm:styleLbl>
  <dgm:styleLbl name="node3">
    <dgm:fillClrLst meth="repeat">
      <a:schemeClr val="accent6"/>
    </dgm:fillClrLst>
    <dgm:linClrLst meth="repeat">
      <a:schemeClr val="lt1"/>
    </dgm:linClrLst>
    <dgm:effectClrLst/>
    <dgm:txLinClrLst/>
    <dgm:txFillClrLst/>
    <dgm:txEffectClrLst/>
  </dgm:styleLbl>
  <dgm:styleLbl name="node4">
    <dgm:fillClrLst meth="repeat">
      <a:schemeClr val="accent6"/>
    </dgm:fillClrLst>
    <dgm:linClrLst meth="repeat">
      <a:schemeClr val="lt1"/>
    </dgm:linClrLst>
    <dgm:effectClrLst/>
    <dgm:txLinClrLst/>
    <dgm:txFillClrLst/>
    <dgm:txEffectClrLst/>
  </dgm:styleLbl>
  <dgm:styleLbl name="f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6">
        <a:tint val="60000"/>
      </a:schemeClr>
    </dgm:fillClrLst>
    <dgm:linClrLst meth="repeat">
      <a:schemeClr val="accent6">
        <a:tint val="60000"/>
      </a:schemeClr>
    </dgm:linClrLst>
    <dgm:effectClrLst/>
    <dgm:txLinClrLst/>
    <dgm:txFillClrLst/>
    <dgm:txEffectClrLst/>
  </dgm:styleLbl>
  <dgm:styleLbl name="fgSibTrans2D1">
    <dgm:fillClrLst meth="repeat">
      <a:schemeClr val="accent6">
        <a:tint val="60000"/>
      </a:schemeClr>
    </dgm:fillClrLst>
    <dgm:linClrLst meth="repeat">
      <a:schemeClr val="accent6">
        <a:tint val="60000"/>
      </a:schemeClr>
    </dgm:linClrLst>
    <dgm:effectClrLst/>
    <dgm:txLinClrLst/>
    <dgm:txFillClrLst/>
    <dgm:txEffectClrLst/>
  </dgm:styleLbl>
  <dgm:styleLbl name="bgSibTrans2D1">
    <dgm:fillClrLst meth="repeat">
      <a:schemeClr val="accent6">
        <a:tint val="60000"/>
      </a:schemeClr>
    </dgm:fillClrLst>
    <dgm:linClrLst meth="repeat">
      <a:schemeClr val="accent6">
        <a:tint val="60000"/>
      </a:schemeClr>
    </dgm:linClrLst>
    <dgm:effectClrLst/>
    <dgm:txLinClrLst/>
    <dgm:txFillClrLst/>
    <dgm:txEffectClrLst/>
  </dgm:styleLbl>
  <dgm:styleLbl name="sibTrans1D1">
    <dgm:fillClrLst meth="repeat">
      <a:schemeClr val="accent6"/>
    </dgm:fillClrLst>
    <dgm:linClrLst meth="repeat">
      <a:schemeClr val="accent6"/>
    </dgm:linClrLst>
    <dgm:effectClrLst/>
    <dgm:txLinClrLst/>
    <dgm:txFillClrLst meth="repeat">
      <a:schemeClr val="tx1"/>
    </dgm:txFillClrLst>
    <dgm:txEffectClrLst/>
  </dgm:styleLbl>
  <dgm:styleLbl name="callout">
    <dgm:fillClrLst meth="repeat">
      <a:schemeClr val="accent6"/>
    </dgm:fillClrLst>
    <dgm:linClrLst meth="repeat">
      <a:schemeClr val="accent6">
        <a:tint val="50000"/>
      </a:schemeClr>
    </dgm:linClrLst>
    <dgm:effectClrLst/>
    <dgm:txLinClrLst/>
    <dgm:txFillClrLst meth="repeat">
      <a:schemeClr val="tx1"/>
    </dgm:txFillClrLst>
    <dgm:txEffectClrLst/>
  </dgm:styleLbl>
  <dgm:styleLbl name="asst0">
    <dgm:fillClrLst meth="repeat">
      <a:schemeClr val="accent6"/>
    </dgm:fillClrLst>
    <dgm:linClrLst meth="repeat">
      <a:schemeClr val="lt1"/>
    </dgm:linClrLst>
    <dgm:effectClrLst/>
    <dgm:txLinClrLst/>
    <dgm:txFillClrLst/>
    <dgm:txEffectClrLst/>
  </dgm:styleLbl>
  <dgm:styleLbl name="asst1">
    <dgm:fillClrLst meth="repeat">
      <a:schemeClr val="accent6"/>
    </dgm:fillClrLst>
    <dgm:linClrLst meth="repeat">
      <a:schemeClr val="lt1"/>
    </dgm:linClrLst>
    <dgm:effectClrLst/>
    <dgm:txLinClrLst/>
    <dgm:txFillClrLst/>
    <dgm:txEffectClrLst/>
  </dgm:styleLbl>
  <dgm:styleLbl name="asst2">
    <dgm:fillClrLst meth="repeat">
      <a:schemeClr val="accent6"/>
    </dgm:fillClrLst>
    <dgm:linClrLst meth="repeat">
      <a:schemeClr val="lt1"/>
    </dgm:linClrLst>
    <dgm:effectClrLst/>
    <dgm:txLinClrLst/>
    <dgm:txFillClrLst/>
    <dgm:txEffectClrLst/>
  </dgm:styleLbl>
  <dgm:styleLbl name="asst3">
    <dgm:fillClrLst meth="repeat">
      <a:schemeClr val="accent6"/>
    </dgm:fillClrLst>
    <dgm:linClrLst meth="repeat">
      <a:schemeClr val="lt1"/>
    </dgm:linClrLst>
    <dgm:effectClrLst/>
    <dgm:txLinClrLst/>
    <dgm:txFillClrLst/>
    <dgm:txEffectClrLst/>
  </dgm:styleLbl>
  <dgm:styleLbl name="asst4">
    <dgm:fillClrLst meth="repeat">
      <a:schemeClr val="accent6"/>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meth="repeat">
      <a:schemeClr val="lt1"/>
    </dgm:txFillClrLst>
    <dgm:txEffectClrLst/>
  </dgm:styleLbl>
  <dgm:styleLbl name="parChTrans2D2">
    <dgm:fillClrLst meth="repeat">
      <a:schemeClr val="accent6"/>
    </dgm:fillClrLst>
    <dgm:linClrLst meth="repeat">
      <a:schemeClr val="accent6"/>
    </dgm:linClrLst>
    <dgm:effectClrLst/>
    <dgm:txLinClrLst/>
    <dgm:txFillClrLst meth="repeat">
      <a:schemeClr val="lt1"/>
    </dgm:txFillClrLst>
    <dgm:txEffectClrLst/>
  </dgm:styleLbl>
  <dgm:styleLbl name="parChTrans2D3">
    <dgm:fillClrLst meth="repeat">
      <a:schemeClr val="accent6"/>
    </dgm:fillClrLst>
    <dgm:linClrLst meth="repeat">
      <a:schemeClr val="accent6"/>
    </dgm:linClrLst>
    <dgm:effectClrLst/>
    <dgm:txLinClrLst/>
    <dgm:txFillClrLst meth="repeat">
      <a:schemeClr val="lt1"/>
    </dgm:txFillClrLst>
    <dgm:txEffectClrLst/>
  </dgm:styleLbl>
  <dgm:styleLbl name="parChTrans2D4">
    <dgm:fillClrLst meth="repeat">
      <a:schemeClr val="accent6"/>
    </dgm:fillClrLst>
    <dgm:linClrLst meth="repeat">
      <a:schemeClr val="accent6"/>
    </dgm:linClrLst>
    <dgm:effectClrLst/>
    <dgm:txLinClrLst/>
    <dgm:txFillClrLst meth="repeat">
      <a:schemeClr val="lt1"/>
    </dgm:txFillClrLst>
    <dgm:txEffectClrLst/>
  </dgm:styleLbl>
  <dgm:styleLbl name="parChTrans1D1">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2">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3">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parChTrans1D4">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accent6"/>
    </dgm:linClrLst>
    <dgm:effectClrLst/>
    <dgm:txLinClrLst/>
    <dgm:txFillClrLst meth="repeat">
      <a:schemeClr val="dk1"/>
    </dgm:txFillClrLst>
    <dgm:txEffectClrLst/>
  </dgm:styleLbl>
  <dgm:styleLbl name="dkBgShp">
    <dgm:fillClrLst meth="repeat">
      <a:schemeClr val="accent6">
        <a:shade val="80000"/>
      </a:schemeClr>
    </dgm:fillClrLst>
    <dgm:linClrLst meth="repeat">
      <a:schemeClr val="accent6"/>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6.xml><?xml version="1.0" encoding="utf-8"?>
<dgm:colorsDef xmlns:dgm="http://schemas.openxmlformats.org/drawingml/2006/diagram" xmlns:a="http://schemas.openxmlformats.org/drawingml/2006/main" uniqueId="urn:microsoft.com/office/officeart/2005/8/colors/accent4_2">
  <dgm:title val=""/>
  <dgm:desc val=""/>
  <dgm:catLst>
    <dgm:cat type="accent4" pri="11200"/>
  </dgm:catLst>
  <dgm:styleLbl name="node0">
    <dgm:fillClrLst meth="repeat">
      <a:schemeClr val="accent4"/>
    </dgm:fillClrLst>
    <dgm:linClrLst meth="repeat">
      <a:schemeClr val="lt1"/>
    </dgm:linClrLst>
    <dgm:effectClrLst/>
    <dgm:txLinClrLst/>
    <dgm:txFillClrLst/>
    <dgm:txEffectClrLst/>
  </dgm:styleLbl>
  <dgm:styleLbl name="node1">
    <dgm:fillClrLst meth="repeat">
      <a:schemeClr val="accent4"/>
    </dgm:fillClrLst>
    <dgm:linClrLst meth="repeat">
      <a:schemeClr val="lt1"/>
    </dgm:linClrLst>
    <dgm:effectClrLst/>
    <dgm:txLinClrLst/>
    <dgm:txFillClrLst/>
    <dgm:txEffectClrLst/>
  </dgm:styleLbl>
  <dgm:styleLbl name="alignNode1">
    <dgm:fillClrLst meth="repeat">
      <a:schemeClr val="accent4"/>
    </dgm:fillClrLst>
    <dgm:linClrLst meth="repeat">
      <a:schemeClr val="accent4"/>
    </dgm:linClrLst>
    <dgm:effectClrLst/>
    <dgm:txLinClrLst/>
    <dgm:txFillClrLst/>
    <dgm:txEffectClrLst/>
  </dgm:styleLbl>
  <dgm:styleLbl name="lnNode1">
    <dgm:fillClrLst meth="repeat">
      <a:schemeClr val="accent4"/>
    </dgm:fillClrLst>
    <dgm:linClrLst meth="repeat">
      <a:schemeClr val="lt1"/>
    </dgm:linClrLst>
    <dgm:effectClrLst/>
    <dgm:txLinClrLst/>
    <dgm:txFillClrLst/>
    <dgm:txEffectClrLst/>
  </dgm:styleLbl>
  <dgm:styleLbl name="vennNode1">
    <dgm:fillClrLst meth="repeat">
      <a:schemeClr val="accent4">
        <a:alpha val="50000"/>
      </a:schemeClr>
    </dgm:fillClrLst>
    <dgm:linClrLst meth="repeat">
      <a:schemeClr val="lt1"/>
    </dgm:linClrLst>
    <dgm:effectClrLst/>
    <dgm:txLinClrLst/>
    <dgm:txFillClrLst/>
    <dgm:txEffectClrLst/>
  </dgm:styleLbl>
  <dgm:styleLbl name="node2">
    <dgm:fillClrLst meth="repeat">
      <a:schemeClr val="accent4"/>
    </dgm:fillClrLst>
    <dgm:linClrLst meth="repeat">
      <a:schemeClr val="lt1"/>
    </dgm:linClrLst>
    <dgm:effectClrLst/>
    <dgm:txLinClrLst/>
    <dgm:txFillClrLst/>
    <dgm:txEffectClrLst/>
  </dgm:styleLbl>
  <dgm:styleLbl name="node3">
    <dgm:fillClrLst meth="repeat">
      <a:schemeClr val="accent4"/>
    </dgm:fillClrLst>
    <dgm:linClrLst meth="repeat">
      <a:schemeClr val="lt1"/>
    </dgm:linClrLst>
    <dgm:effectClrLst/>
    <dgm:txLinClrLst/>
    <dgm:txFillClrLst/>
    <dgm:txEffectClrLst/>
  </dgm:styleLbl>
  <dgm:styleLbl name="node4">
    <dgm:fillClrLst meth="repeat">
      <a:schemeClr val="accent4"/>
    </dgm:fillClrLst>
    <dgm:linClrLst meth="repeat">
      <a:schemeClr val="lt1"/>
    </dgm:linClrLst>
    <dgm:effectClrLst/>
    <dgm:txLinClrLst/>
    <dgm:txFillClrLst/>
    <dgm:txEffectClrLst/>
  </dgm:styleLbl>
  <dgm:styleLbl name="f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4">
        <a:tint val="60000"/>
      </a:schemeClr>
    </dgm:fillClrLst>
    <dgm:linClrLst meth="repeat">
      <a:schemeClr val="accent4">
        <a:tint val="60000"/>
      </a:schemeClr>
    </dgm:linClrLst>
    <dgm:effectClrLst/>
    <dgm:txLinClrLst/>
    <dgm:txFillClrLst/>
    <dgm:txEffectClrLst/>
  </dgm:styleLbl>
  <dgm:styleLbl name="fgSibTrans2D1">
    <dgm:fillClrLst meth="repeat">
      <a:schemeClr val="accent4">
        <a:tint val="60000"/>
      </a:schemeClr>
    </dgm:fillClrLst>
    <dgm:linClrLst meth="repeat">
      <a:schemeClr val="accent4">
        <a:tint val="60000"/>
      </a:schemeClr>
    </dgm:linClrLst>
    <dgm:effectClrLst/>
    <dgm:txLinClrLst/>
    <dgm:txFillClrLst/>
    <dgm:txEffectClrLst/>
  </dgm:styleLbl>
  <dgm:styleLbl name="bgSibTrans2D1">
    <dgm:fillClrLst meth="repeat">
      <a:schemeClr val="accent4">
        <a:tint val="60000"/>
      </a:schemeClr>
    </dgm:fillClrLst>
    <dgm:linClrLst meth="repeat">
      <a:schemeClr val="accent4">
        <a:tint val="60000"/>
      </a:schemeClr>
    </dgm:linClrLst>
    <dgm:effectClrLst/>
    <dgm:txLinClrLst/>
    <dgm:txFillClrLst/>
    <dgm:txEffectClrLst/>
  </dgm:styleLbl>
  <dgm:styleLbl name="sibTrans1D1">
    <dgm:fillClrLst meth="repeat">
      <a:schemeClr val="accent4"/>
    </dgm:fillClrLst>
    <dgm:linClrLst meth="repeat">
      <a:schemeClr val="accent4"/>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dgm:linClrLst>
    <dgm:effectClrLst/>
    <dgm:txLinClrLst/>
    <dgm:txFillClrLst/>
    <dgm:txEffectClrLst/>
  </dgm:styleLbl>
  <dgm:styleLbl name="asst1">
    <dgm:fillClrLst meth="repeat">
      <a:schemeClr val="accent4"/>
    </dgm:fillClrLst>
    <dgm:linClrLst meth="repeat">
      <a:schemeClr val="lt1"/>
    </dgm:linClrLst>
    <dgm:effectClrLst/>
    <dgm:txLinClrLst/>
    <dgm:txFillClrLst/>
    <dgm:txEffectClrLst/>
  </dgm:styleLbl>
  <dgm:styleLbl name="asst2">
    <dgm:fillClrLst meth="repeat">
      <a:schemeClr val="accent4"/>
    </dgm:fillClrLst>
    <dgm:linClrLst meth="repeat">
      <a:schemeClr val="lt1"/>
    </dgm:linClrLst>
    <dgm:effectClrLst/>
    <dgm:txLinClrLst/>
    <dgm:txFillClrLst/>
    <dgm:txEffectClrLst/>
  </dgm:styleLbl>
  <dgm:styleLbl name="asst3">
    <dgm:fillClrLst meth="repeat">
      <a:schemeClr val="accent4"/>
    </dgm:fillClrLst>
    <dgm:linClrLst meth="repeat">
      <a:schemeClr val="lt1"/>
    </dgm:linClrLst>
    <dgm:effectClrLst/>
    <dgm:txLinClrLst/>
    <dgm:txFillClrLst/>
    <dgm:txEffectClrLst/>
  </dgm:styleLbl>
  <dgm:styleLbl name="asst4">
    <dgm:fillClrLst meth="repeat">
      <a:schemeClr val="accent4"/>
    </dgm:fillClrLst>
    <dgm:linClrLst meth="repeat">
      <a:schemeClr val="lt1"/>
    </dgm:linClrLst>
    <dgm:effectClrLst/>
    <dgm:txLinClrLst/>
    <dgm:txFillClrLst/>
    <dgm:txEffectClrLst/>
  </dgm:styleLbl>
  <dgm:styleLbl name="parChTrans2D1">
    <dgm:fillClrLst meth="repeat">
      <a:schemeClr val="accent4">
        <a:tint val="60000"/>
      </a:schemeClr>
    </dgm:fillClrLst>
    <dgm:linClrLst meth="repeat">
      <a:schemeClr val="accent4">
        <a:tint val="60000"/>
      </a:schemeClr>
    </dgm:linClrLst>
    <dgm:effectClrLst/>
    <dgm:txLinClrLst/>
    <dgm:txFillClrLst meth="repeat">
      <a:schemeClr val="lt1"/>
    </dgm:txFillClrLst>
    <dgm:txEffectClrLst/>
  </dgm:styleLbl>
  <dgm:styleLbl name="parChTrans2D2">
    <dgm:fillClrLst meth="repeat">
      <a:schemeClr val="accent4"/>
    </dgm:fillClrLst>
    <dgm:linClrLst meth="repeat">
      <a:schemeClr val="accent4"/>
    </dgm:linClrLst>
    <dgm:effectClrLst/>
    <dgm:txLinClrLst/>
    <dgm:txFillClrLst meth="repeat">
      <a:schemeClr val="lt1"/>
    </dgm:txFillClrLst>
    <dgm:txEffectClrLst/>
  </dgm:styleLbl>
  <dgm:styleLbl name="parChTrans2D3">
    <dgm:fillClrLst meth="repeat">
      <a:schemeClr val="accent4"/>
    </dgm:fillClrLst>
    <dgm:linClrLst meth="repeat">
      <a:schemeClr val="accent4"/>
    </dgm:linClrLst>
    <dgm:effectClrLst/>
    <dgm:txLinClrLst/>
    <dgm:txFillClrLst meth="repeat">
      <a:schemeClr val="lt1"/>
    </dgm:txFillClrLst>
    <dgm:txEffectClrLst/>
  </dgm:styleLbl>
  <dgm:styleLbl name="parChTrans2D4">
    <dgm:fillClrLst meth="repeat">
      <a:schemeClr val="accent4"/>
    </dgm:fillClrLst>
    <dgm:linClrLst meth="repeat">
      <a:schemeClr val="accent4"/>
    </dgm:linClrLst>
    <dgm:effectClrLst/>
    <dgm:txLinClrLst/>
    <dgm:txFillClrLst meth="repeat">
      <a:schemeClr val="lt1"/>
    </dgm:txFillClrLst>
    <dgm:txEffectClrLst/>
  </dgm:styleLbl>
  <dgm:styleLbl name="parChTrans1D1">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2">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3">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parChTrans1D4">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solidFgAcc1">
    <dgm:fillClrLst meth="repeat">
      <a:schemeClr val="lt1"/>
    </dgm:fillClrLst>
    <dgm:linClrLst meth="repeat">
      <a:schemeClr val="accent4"/>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align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b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accent4"/>
    </dgm:linClrLst>
    <dgm:effectClrLst/>
    <dgm:txLinClrLst/>
    <dgm:txFillClrLst meth="repeat">
      <a:schemeClr val="dk1"/>
    </dgm:txFillClrLst>
    <dgm:txEffectClrLst/>
  </dgm:styleLbl>
  <dgm:styleLbl name="dkBgShp">
    <dgm:fillClrLst meth="repeat">
      <a:schemeClr val="accent4">
        <a:shade val="80000"/>
      </a:schemeClr>
    </dgm:fillClrLst>
    <dgm:linClrLst meth="repeat">
      <a:schemeClr val="accent4"/>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7.xml><?xml version="1.0" encoding="utf-8"?>
<dgm:colorsDef xmlns:dgm="http://schemas.openxmlformats.org/drawingml/2006/diagram" xmlns:a="http://schemas.openxmlformats.org/drawingml/2006/main" uniqueId="urn:microsoft.com/office/officeart/2005/8/colors/accent5_1">
  <dgm:title val=""/>
  <dgm:desc val=""/>
  <dgm:catLst>
    <dgm:cat type="accent5" pri="11100"/>
  </dgm:catLst>
  <dgm:styleLbl name="node0">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5">
        <a:shade val="80000"/>
      </a:schemeClr>
    </dgm:linClrLst>
    <dgm:effectClrLst/>
    <dgm:txLinClrLst/>
    <dgm:txFillClrLst/>
    <dgm:txEffectClrLst/>
  </dgm:styleLbl>
  <dgm:styleLbl name="node2">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fgImgPlace1">
    <dgm:fillClrLst meth="repeat">
      <a:schemeClr val="accent5">
        <a:tint val="40000"/>
      </a:schemeClr>
    </dgm:fillClrLst>
    <dgm:linClrLst meth="repeat">
      <a:schemeClr val="accent5">
        <a:shade val="80000"/>
      </a:schemeClr>
    </dgm:linClrLst>
    <dgm:effectClrLst/>
    <dgm:txLinClrLst/>
    <dgm:txFillClrLst meth="repeat">
      <a:schemeClr val="lt1"/>
    </dgm:txFillClrLst>
    <dgm:txEffectClrLst/>
  </dgm:styleLbl>
  <dgm:styleLbl name="alignImgPlace1">
    <dgm:fillClrLst meth="repeat">
      <a:schemeClr val="accent5">
        <a:tint val="40000"/>
      </a:schemeClr>
    </dgm:fillClrLst>
    <dgm:linClrLst meth="repeat">
      <a:schemeClr val="accent5">
        <a:shade val="80000"/>
      </a:schemeClr>
    </dgm:linClrLst>
    <dgm:effectClrLst/>
    <dgm:txLinClrLst/>
    <dgm:txFillClrLst meth="repeat">
      <a:schemeClr val="lt1"/>
    </dgm:txFillClrLst>
    <dgm:txEffectClrLst/>
  </dgm:styleLbl>
  <dgm:styleLbl name="bgImgPlace1">
    <dgm:fillClrLst meth="repeat">
      <a:schemeClr val="accent5">
        <a:tint val="40000"/>
      </a:schemeClr>
    </dgm:fillClrLst>
    <dgm:linClrLst meth="repeat">
      <a:schemeClr val="accent5">
        <a:shade val="80000"/>
      </a:schemeClr>
    </dgm:linClrLst>
    <dgm:effectClrLst/>
    <dgm:txLinClrLst/>
    <dgm:txFillClrLst meth="repeat">
      <a:schemeClr val="lt1"/>
    </dgm:txFillClrLst>
    <dgm:txEffectClrLst/>
  </dgm:styleLbl>
  <dgm:styleLbl name="sibTrans2D1">
    <dgm:fillClrLst meth="repeat">
      <a:schemeClr val="accent5">
        <a:tint val="60000"/>
      </a:schemeClr>
    </dgm:fillClrLst>
    <dgm:linClrLst meth="repeat">
      <a:schemeClr val="accent5">
        <a:tint val="60000"/>
      </a:schemeClr>
    </dgm:linClrLst>
    <dgm:effectClrLst/>
    <dgm:txLinClrLst/>
    <dgm:txFillClrLst meth="repeat">
      <a:schemeClr val="dk1"/>
    </dgm:txFillClrLst>
    <dgm:txEffectClrLst/>
  </dgm:styleLbl>
  <dgm:styleLbl name="fgSibTrans2D1">
    <dgm:fillClrLst meth="repeat">
      <a:schemeClr val="accent5">
        <a:tint val="60000"/>
      </a:schemeClr>
    </dgm:fillClrLst>
    <dgm:linClrLst meth="repeat">
      <a:schemeClr val="accent5">
        <a:tint val="60000"/>
      </a:schemeClr>
    </dgm:linClrLst>
    <dgm:effectClrLst/>
    <dgm:txLinClrLst/>
    <dgm:txFillClrLst meth="repeat">
      <a:schemeClr val="dk1"/>
    </dgm:txFillClrLst>
    <dgm:txEffectClrLst/>
  </dgm:styleLbl>
  <dgm:styleLbl name="bgSibTrans2D1">
    <dgm:fillClrLst meth="repeat">
      <a:schemeClr val="accent5">
        <a:tint val="60000"/>
      </a:schemeClr>
    </dgm:fillClrLst>
    <dgm:linClrLst meth="repeat">
      <a:schemeClr val="accent5">
        <a:tint val="60000"/>
      </a:schemeClr>
    </dgm:linClrLst>
    <dgm:effectClrLst/>
    <dgm:txLinClrLst/>
    <dgm:txFillClrLst meth="repeat">
      <a:schemeClr val="dk1"/>
    </dgm:txFillClrLst>
    <dgm:txEffectClrLst/>
  </dgm:styleLbl>
  <dgm:styleLbl name="sibTrans1D1">
    <dgm:fillClrLst meth="repeat">
      <a:schemeClr val="accent5"/>
    </dgm:fillClrLst>
    <dgm:linClrLst meth="repeat">
      <a:schemeClr val="accent5"/>
    </dgm:linClrLst>
    <dgm:effectClrLst/>
    <dgm:txLinClrLst/>
    <dgm:txFillClrLst meth="repeat">
      <a:schemeClr val="tx1"/>
    </dgm:txFillClrLst>
    <dgm:txEffectClrLst/>
  </dgm:styleLbl>
  <dgm:styleLbl name="callout">
    <dgm:fillClrLst meth="repeat">
      <a:schemeClr val="accent5"/>
    </dgm:fillClrLst>
    <dgm:linClrLst meth="repeat">
      <a:schemeClr val="accent5"/>
    </dgm:linClrLst>
    <dgm:effectClrLst/>
    <dgm:txLinClrLst/>
    <dgm:txFillClrLst meth="repeat">
      <a:schemeClr val="tx1"/>
    </dgm:txFillClrLst>
    <dgm:txEffectClrLst/>
  </dgm:styleLbl>
  <dgm:styleLbl name="asst0">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dgm:txEffectClrLst/>
  </dgm:styleLbl>
  <dgm:styleLbl name="parChTrans2D2">
    <dgm:fillClrLst meth="repeat">
      <a:schemeClr val="accent5"/>
    </dgm:fillClrLst>
    <dgm:linClrLst meth="repeat">
      <a:schemeClr val="accent5"/>
    </dgm:linClrLst>
    <dgm:effectClrLst/>
    <dgm:txLinClrLst/>
    <dgm:txFillClrLst/>
    <dgm:txEffectClrLst/>
  </dgm:styleLbl>
  <dgm:styleLbl name="parChTrans2D3">
    <dgm:fillClrLst meth="repeat">
      <a:schemeClr val="accent5"/>
    </dgm:fillClrLst>
    <dgm:linClrLst meth="repeat">
      <a:schemeClr val="accent5"/>
    </dgm:linClrLst>
    <dgm:effectClrLst/>
    <dgm:txLinClrLst/>
    <dgm:txFillClrLst/>
    <dgm:txEffectClrLst/>
  </dgm:styleLbl>
  <dgm:styleLbl name="parChTrans2D4">
    <dgm:fillClrLst meth="repeat">
      <a:schemeClr val="accent5"/>
    </dgm:fillClrLst>
    <dgm:linClrLst meth="repeat">
      <a:schemeClr val="accent5"/>
    </dgm:linClrLst>
    <dgm:effectClrLst/>
    <dgm:txLinClrLst/>
    <dgm:txFillClrLst meth="repeat">
      <a:schemeClr val="lt1"/>
    </dgm:txFillClrLst>
    <dgm:txEffectClrLst/>
  </dgm:styleLbl>
  <dgm:styleLbl name="parChTrans1D1">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2">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3">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1D4">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fgAcc1">
    <dgm:fillClrLst meth="repeat">
      <a:schemeClr val="accent5">
        <a:alpha val="90000"/>
        <a:tint val="40000"/>
      </a:schemeClr>
    </dgm:fillClrLst>
    <dgm:linClrLst meth="repeat">
      <a:schemeClr val="accent5"/>
    </dgm:linClrLst>
    <dgm:effectClrLst/>
    <dgm:txLinClrLst/>
    <dgm:txFillClrLst meth="repeat">
      <a:schemeClr val="dk1"/>
    </dgm:txFillClrLst>
    <dgm:txEffectClrLst/>
  </dgm:styleLbl>
  <dgm:styleLbl name="conFgAcc1">
    <dgm:fillClrLst meth="repeat">
      <a:schemeClr val="accent5">
        <a:alpha val="90000"/>
        <a:tint val="40000"/>
      </a:schemeClr>
    </dgm:fillClrLst>
    <dgm:linClrLst meth="repeat">
      <a:schemeClr val="accent5"/>
    </dgm:linClrLst>
    <dgm:effectClrLst/>
    <dgm:txLinClrLst/>
    <dgm:txFillClrLst meth="repeat">
      <a:schemeClr val="dk1"/>
    </dgm:txFillClrLst>
    <dgm:txEffectClrLst/>
  </dgm:styleLbl>
  <dgm:styleLbl name="alignAcc1">
    <dgm:fillClrLst meth="repeat">
      <a:schemeClr val="accent5">
        <a:alpha val="90000"/>
        <a:tint val="40000"/>
      </a:schemeClr>
    </dgm:fillClrLst>
    <dgm:linClrLst meth="repeat">
      <a:schemeClr val="accent5"/>
    </dgm:linClrLst>
    <dgm:effectClrLst/>
    <dgm:txLinClrLst/>
    <dgm:txFillClrLst meth="repeat">
      <a:schemeClr val="dk1"/>
    </dgm:txFillClrLst>
    <dgm:txEffectClrLst/>
  </dgm:styleLbl>
  <dgm:styleLbl name="trAlignAcc1">
    <dgm:fillClrLst meth="repeat">
      <a:schemeClr val="accent5">
        <a:alpha val="40000"/>
        <a:tint val="40000"/>
      </a:schemeClr>
    </dgm:fillClrLst>
    <dgm:linClrLst meth="repeat">
      <a:schemeClr val="accent5"/>
    </dgm:linClrLst>
    <dgm:effectClrLst/>
    <dgm:txLinClrLst/>
    <dgm:txFillClrLst meth="repeat">
      <a:schemeClr val="dk1"/>
    </dgm:txFillClrLst>
    <dgm:txEffectClrLst/>
  </dgm:styleLbl>
  <dgm:styleLbl name="bgAcc1">
    <dgm:fillClrLst meth="repeat">
      <a:schemeClr val="accent5">
        <a:alpha val="90000"/>
        <a:tint val="40000"/>
      </a:schemeClr>
    </dgm:fillClrLst>
    <dgm:linClrLst meth="repeat">
      <a:schemeClr val="accent5"/>
    </dgm:linClrLst>
    <dgm:effectClrLst/>
    <dgm:txLinClrLst/>
    <dgm:txFillClrLst meth="repeat">
      <a:schemeClr val="dk1"/>
    </dgm:txFillClrLst>
    <dgm:txEffectClrLst/>
  </dgm:styleLbl>
  <dgm:styleLbl name="solidFgAcc1">
    <dgm:fillClrLst meth="repeat">
      <a:schemeClr val="lt1"/>
    </dgm:fillClrLst>
    <dgm:linClrLst meth="repeat">
      <a:schemeClr val="accent5"/>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5">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5">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5">
        <a:alpha val="90000"/>
      </a:schemeClr>
    </dgm:linClrLst>
    <dgm:effectClrLst/>
    <dgm:txLinClrLst/>
    <dgm:txFillClrLst meth="repeat">
      <a:schemeClr val="dk1"/>
    </dgm:txFillClrLst>
    <dgm:txEffectClrLst/>
  </dgm:styleLbl>
  <dgm:styleLbl name="fgAcc0">
    <dgm:fillClrLst meth="repeat">
      <a:schemeClr val="accent5">
        <a:alpha val="90000"/>
        <a:tint val="40000"/>
      </a:schemeClr>
    </dgm:fillClrLst>
    <dgm:linClrLst meth="repeat">
      <a:schemeClr val="accent5"/>
    </dgm:linClrLst>
    <dgm:effectClrLst/>
    <dgm:txLinClrLst/>
    <dgm:txFillClrLst meth="repeat">
      <a:schemeClr val="dk1"/>
    </dgm:txFillClrLst>
    <dgm:txEffectClrLst/>
  </dgm:styleLbl>
  <dgm:styleLbl name="fgAcc2">
    <dgm:fillClrLst meth="repeat">
      <a:schemeClr val="accent5">
        <a:alpha val="90000"/>
        <a:tint val="40000"/>
      </a:schemeClr>
    </dgm:fillClrLst>
    <dgm:linClrLst meth="repeat">
      <a:schemeClr val="accent5"/>
    </dgm:linClrLst>
    <dgm:effectClrLst/>
    <dgm:txLinClrLst/>
    <dgm:txFillClrLst meth="repeat">
      <a:schemeClr val="dk1"/>
    </dgm:txFillClrLst>
    <dgm:txEffectClrLst/>
  </dgm:styleLbl>
  <dgm:styleLbl name="fgAcc3">
    <dgm:fillClrLst meth="repeat">
      <a:schemeClr val="accent5">
        <a:alpha val="90000"/>
        <a:tint val="40000"/>
      </a:schemeClr>
    </dgm:fillClrLst>
    <dgm:linClrLst meth="repeat">
      <a:schemeClr val="accent5"/>
    </dgm:linClrLst>
    <dgm:effectClrLst/>
    <dgm:txLinClrLst/>
    <dgm:txFillClrLst meth="repeat">
      <a:schemeClr val="dk1"/>
    </dgm:txFillClrLst>
    <dgm:txEffectClrLst/>
  </dgm:styleLbl>
  <dgm:styleLbl name="fgAcc4">
    <dgm:fillClrLst meth="repeat">
      <a:schemeClr val="accent5">
        <a:alpha val="90000"/>
        <a:tint val="40000"/>
      </a:schemeClr>
    </dgm:fillClrLst>
    <dgm:linClrLst meth="repeat">
      <a:schemeClr val="accent5"/>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accent5"/>
    </dgm:linClrLst>
    <dgm:effectClrLst/>
    <dgm:txLinClrLst/>
    <dgm:txFillClrLst meth="repeat">
      <a:schemeClr val="dk1"/>
    </dgm:txFillClrLst>
    <dgm:txEffectClrLst/>
  </dgm:styleLbl>
  <dgm:styleLbl name="dkBgShp">
    <dgm:fillClrLst meth="repeat">
      <a:schemeClr val="accent5">
        <a:shade val="80000"/>
      </a:schemeClr>
    </dgm:fillClrLst>
    <dgm:linClrLst meth="repeat">
      <a:schemeClr val="accent5"/>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9.xml><?xml version="1.0" encoding="utf-8"?>
<dgm:colorsDef xmlns:dgm="http://schemas.openxmlformats.org/drawingml/2006/diagram" xmlns:a="http://schemas.openxmlformats.org/drawingml/2006/main" uniqueId="urn:microsoft.com/office/officeart/2005/8/colors/accent5_2">
  <dgm:title val=""/>
  <dgm:desc val=""/>
  <dgm:catLst>
    <dgm:cat type="accent5" pri="11200"/>
  </dgm:catLst>
  <dgm:styleLbl name="node0">
    <dgm:fillClrLst meth="repeat">
      <a:schemeClr val="accent5"/>
    </dgm:fillClrLst>
    <dgm:linClrLst meth="repeat">
      <a:schemeClr val="lt1"/>
    </dgm:linClrLst>
    <dgm:effectClrLst/>
    <dgm:txLinClrLst/>
    <dgm:txFillClrLst/>
    <dgm:txEffectClrLst/>
  </dgm:styleLbl>
  <dgm:styleLbl name="node1">
    <dgm:fillClrLst meth="repeat">
      <a:schemeClr val="accent5"/>
    </dgm:fillClrLst>
    <dgm:linClrLst meth="repeat">
      <a:schemeClr val="lt1"/>
    </dgm:linClrLst>
    <dgm:effectClrLst/>
    <dgm:txLinClrLst/>
    <dgm:txFillClrLst/>
    <dgm:txEffectClrLst/>
  </dgm:styleLbl>
  <dgm:styleLbl name="alignNode1">
    <dgm:fillClrLst meth="repeat">
      <a:schemeClr val="accent5"/>
    </dgm:fillClrLst>
    <dgm:linClrLst meth="repeat">
      <a:schemeClr val="accent5"/>
    </dgm:linClrLst>
    <dgm:effectClrLst/>
    <dgm:txLinClrLst/>
    <dgm:txFillClrLst/>
    <dgm:txEffectClrLst/>
  </dgm:styleLbl>
  <dgm:styleLbl name="lnNode1">
    <dgm:fillClrLst meth="repeat">
      <a:schemeClr val="accent5"/>
    </dgm:fillClrLst>
    <dgm:linClrLst meth="repeat">
      <a:schemeClr val="lt1"/>
    </dgm:linClrLst>
    <dgm:effectClrLst/>
    <dgm:txLinClrLst/>
    <dgm:txFillClrLst/>
    <dgm:txEffectClrLst/>
  </dgm:styleLbl>
  <dgm:styleLbl name="vennNode1">
    <dgm:fillClrLst meth="repeat">
      <a:schemeClr val="accent5">
        <a:alpha val="50000"/>
      </a:schemeClr>
    </dgm:fillClrLst>
    <dgm:linClrLst meth="repeat">
      <a:schemeClr val="lt1"/>
    </dgm:linClrLst>
    <dgm:effectClrLst/>
    <dgm:txLinClrLst/>
    <dgm:txFillClrLst/>
    <dgm:txEffectClrLst/>
  </dgm:styleLbl>
  <dgm:styleLbl name="node2">
    <dgm:fillClrLst meth="repeat">
      <a:schemeClr val="accent5"/>
    </dgm:fillClrLst>
    <dgm:linClrLst meth="repeat">
      <a:schemeClr val="lt1"/>
    </dgm:linClrLst>
    <dgm:effectClrLst/>
    <dgm:txLinClrLst/>
    <dgm:txFillClrLst/>
    <dgm:txEffectClrLst/>
  </dgm:styleLbl>
  <dgm:styleLbl name="node3">
    <dgm:fillClrLst meth="repeat">
      <a:schemeClr val="accent5"/>
    </dgm:fillClrLst>
    <dgm:linClrLst meth="repeat">
      <a:schemeClr val="lt1"/>
    </dgm:linClrLst>
    <dgm:effectClrLst/>
    <dgm:txLinClrLst/>
    <dgm:txFillClrLst/>
    <dgm:txEffectClrLst/>
  </dgm:styleLbl>
  <dgm:styleLbl name="node4">
    <dgm:fillClrLst meth="repeat">
      <a:schemeClr val="accent5"/>
    </dgm:fillClrLst>
    <dgm:linClrLst meth="repeat">
      <a:schemeClr val="lt1"/>
    </dgm:linClrLst>
    <dgm:effectClrLst/>
    <dgm:txLinClrLst/>
    <dgm:txFillClrLst/>
    <dgm:txEffectClrLst/>
  </dgm:styleLbl>
  <dgm:styleLbl name="f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5">
        <a:tint val="60000"/>
      </a:schemeClr>
    </dgm:fillClrLst>
    <dgm:linClrLst meth="repeat">
      <a:schemeClr val="accent5">
        <a:tint val="60000"/>
      </a:schemeClr>
    </dgm:linClrLst>
    <dgm:effectClrLst/>
    <dgm:txLinClrLst/>
    <dgm:txFillClrLst/>
    <dgm:txEffectClrLst/>
  </dgm:styleLbl>
  <dgm:styleLbl name="fgSibTrans2D1">
    <dgm:fillClrLst meth="repeat">
      <a:schemeClr val="accent5">
        <a:tint val="60000"/>
      </a:schemeClr>
    </dgm:fillClrLst>
    <dgm:linClrLst meth="repeat">
      <a:schemeClr val="accent5">
        <a:tint val="60000"/>
      </a:schemeClr>
    </dgm:linClrLst>
    <dgm:effectClrLst/>
    <dgm:txLinClrLst/>
    <dgm:txFillClrLst/>
    <dgm:txEffectClrLst/>
  </dgm:styleLbl>
  <dgm:styleLbl name="bgSibTrans2D1">
    <dgm:fillClrLst meth="repeat">
      <a:schemeClr val="accent5">
        <a:tint val="60000"/>
      </a:schemeClr>
    </dgm:fillClrLst>
    <dgm:linClrLst meth="repeat">
      <a:schemeClr val="accent5">
        <a:tint val="60000"/>
      </a:schemeClr>
    </dgm:linClrLst>
    <dgm:effectClrLst/>
    <dgm:txLinClrLst/>
    <dgm:txFillClrLst/>
    <dgm:txEffectClrLst/>
  </dgm:styleLbl>
  <dgm:styleLbl name="sibTrans1D1">
    <dgm:fillClrLst meth="repeat">
      <a:schemeClr val="accent5"/>
    </dgm:fillClrLst>
    <dgm:linClrLst meth="repeat">
      <a:schemeClr val="accent5"/>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dgm:linClrLst>
    <dgm:effectClrLst/>
    <dgm:txLinClrLst/>
    <dgm:txFillClrLst/>
    <dgm:txEffectClrLst/>
  </dgm:styleLbl>
  <dgm:styleLbl name="asst1">
    <dgm:fillClrLst meth="repeat">
      <a:schemeClr val="accent5"/>
    </dgm:fillClrLst>
    <dgm:linClrLst meth="repeat">
      <a:schemeClr val="lt1"/>
    </dgm:linClrLst>
    <dgm:effectClrLst/>
    <dgm:txLinClrLst/>
    <dgm:txFillClrLst/>
    <dgm:txEffectClrLst/>
  </dgm:styleLbl>
  <dgm:styleLbl name="asst2">
    <dgm:fillClrLst meth="repeat">
      <a:schemeClr val="accent5"/>
    </dgm:fillClrLst>
    <dgm:linClrLst meth="repeat">
      <a:schemeClr val="lt1"/>
    </dgm:linClrLst>
    <dgm:effectClrLst/>
    <dgm:txLinClrLst/>
    <dgm:txFillClrLst/>
    <dgm:txEffectClrLst/>
  </dgm:styleLbl>
  <dgm:styleLbl name="asst3">
    <dgm:fillClrLst meth="repeat">
      <a:schemeClr val="accent5"/>
    </dgm:fillClrLst>
    <dgm:linClrLst meth="repeat">
      <a:schemeClr val="lt1"/>
    </dgm:linClrLst>
    <dgm:effectClrLst/>
    <dgm:txLinClrLst/>
    <dgm:txFillClrLst/>
    <dgm:txEffectClrLst/>
  </dgm:styleLbl>
  <dgm:styleLbl name="asst4">
    <dgm:fillClrLst meth="repeat">
      <a:schemeClr val="accent5"/>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dgm:fillClrLst>
    <dgm:linClrLst meth="repeat">
      <a:schemeClr val="accent5"/>
    </dgm:linClrLst>
    <dgm:effectClrLst/>
    <dgm:txLinClrLst/>
    <dgm:txFillClrLst meth="repeat">
      <a:schemeClr val="lt1"/>
    </dgm:txFillClrLst>
    <dgm:txEffectClrLst/>
  </dgm:styleLbl>
  <dgm:styleLbl name="parChTrans2D3">
    <dgm:fillClrLst meth="repeat">
      <a:schemeClr val="accent5"/>
    </dgm:fillClrLst>
    <dgm:linClrLst meth="repeat">
      <a:schemeClr val="accent5"/>
    </dgm:linClrLst>
    <dgm:effectClrLst/>
    <dgm:txLinClrLst/>
    <dgm:txFillClrLst meth="repeat">
      <a:schemeClr val="lt1"/>
    </dgm:txFillClrLst>
    <dgm:txEffectClrLst/>
  </dgm:styleLbl>
  <dgm:styleLbl name="parChTrans2D4">
    <dgm:fillClrLst meth="repeat">
      <a:schemeClr val="accent5"/>
    </dgm:fillClrLst>
    <dgm:linClrLst meth="repeat">
      <a:schemeClr val="accent5"/>
    </dgm:linClrLst>
    <dgm:effectClrLst/>
    <dgm:txLinClrLst/>
    <dgm:txFillClrLst meth="repeat">
      <a:schemeClr val="lt1"/>
    </dgm:txFillClrLst>
    <dgm:txEffectClrLst/>
  </dgm:styleLbl>
  <dgm:styleLbl name="parChTrans1D1">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2">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3">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1D4">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solidFgAcc1">
    <dgm:fillClrLst meth="repeat">
      <a:schemeClr val="lt1"/>
    </dgm:fillClrLst>
    <dgm:linClrLst meth="repeat">
      <a:schemeClr val="accent5"/>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accent5"/>
    </dgm:linClrLst>
    <dgm:effectClrLst/>
    <dgm:txLinClrLst/>
    <dgm:txFillClrLst meth="repeat">
      <a:schemeClr val="dk1"/>
    </dgm:txFillClrLst>
    <dgm:txEffectClrLst/>
  </dgm:styleLbl>
  <dgm:styleLbl name="dkBgShp">
    <dgm:fillClrLst meth="repeat">
      <a:schemeClr val="accent5">
        <a:shade val="80000"/>
      </a:schemeClr>
    </dgm:fillClrLst>
    <dgm:linClrLst meth="repeat">
      <a:schemeClr val="accent5"/>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0.xml><?xml version="1.0" encoding="utf-8"?>
<dgm:colorsDef xmlns:dgm="http://schemas.openxmlformats.org/drawingml/2006/diagram" xmlns:a="http://schemas.openxmlformats.org/drawingml/2006/main" uniqueId="urn:microsoft.com/office/officeart/2005/8/colors/accent5_2">
  <dgm:title val=""/>
  <dgm:desc val=""/>
  <dgm:catLst>
    <dgm:cat type="accent5" pri="11200"/>
  </dgm:catLst>
  <dgm:styleLbl name="node0">
    <dgm:fillClrLst meth="repeat">
      <a:schemeClr val="accent5"/>
    </dgm:fillClrLst>
    <dgm:linClrLst meth="repeat">
      <a:schemeClr val="lt1"/>
    </dgm:linClrLst>
    <dgm:effectClrLst/>
    <dgm:txLinClrLst/>
    <dgm:txFillClrLst/>
    <dgm:txEffectClrLst/>
  </dgm:styleLbl>
  <dgm:styleLbl name="node1">
    <dgm:fillClrLst meth="repeat">
      <a:schemeClr val="accent5"/>
    </dgm:fillClrLst>
    <dgm:linClrLst meth="repeat">
      <a:schemeClr val="lt1"/>
    </dgm:linClrLst>
    <dgm:effectClrLst/>
    <dgm:txLinClrLst/>
    <dgm:txFillClrLst/>
    <dgm:txEffectClrLst/>
  </dgm:styleLbl>
  <dgm:styleLbl name="alignNode1">
    <dgm:fillClrLst meth="repeat">
      <a:schemeClr val="accent5"/>
    </dgm:fillClrLst>
    <dgm:linClrLst meth="repeat">
      <a:schemeClr val="accent5"/>
    </dgm:linClrLst>
    <dgm:effectClrLst/>
    <dgm:txLinClrLst/>
    <dgm:txFillClrLst/>
    <dgm:txEffectClrLst/>
  </dgm:styleLbl>
  <dgm:styleLbl name="lnNode1">
    <dgm:fillClrLst meth="repeat">
      <a:schemeClr val="accent5"/>
    </dgm:fillClrLst>
    <dgm:linClrLst meth="repeat">
      <a:schemeClr val="lt1"/>
    </dgm:linClrLst>
    <dgm:effectClrLst/>
    <dgm:txLinClrLst/>
    <dgm:txFillClrLst/>
    <dgm:txEffectClrLst/>
  </dgm:styleLbl>
  <dgm:styleLbl name="vennNode1">
    <dgm:fillClrLst meth="repeat">
      <a:schemeClr val="accent5">
        <a:alpha val="50000"/>
      </a:schemeClr>
    </dgm:fillClrLst>
    <dgm:linClrLst meth="repeat">
      <a:schemeClr val="lt1"/>
    </dgm:linClrLst>
    <dgm:effectClrLst/>
    <dgm:txLinClrLst/>
    <dgm:txFillClrLst/>
    <dgm:txEffectClrLst/>
  </dgm:styleLbl>
  <dgm:styleLbl name="node2">
    <dgm:fillClrLst meth="repeat">
      <a:schemeClr val="accent5"/>
    </dgm:fillClrLst>
    <dgm:linClrLst meth="repeat">
      <a:schemeClr val="lt1"/>
    </dgm:linClrLst>
    <dgm:effectClrLst/>
    <dgm:txLinClrLst/>
    <dgm:txFillClrLst/>
    <dgm:txEffectClrLst/>
  </dgm:styleLbl>
  <dgm:styleLbl name="node3">
    <dgm:fillClrLst meth="repeat">
      <a:schemeClr val="accent5"/>
    </dgm:fillClrLst>
    <dgm:linClrLst meth="repeat">
      <a:schemeClr val="lt1"/>
    </dgm:linClrLst>
    <dgm:effectClrLst/>
    <dgm:txLinClrLst/>
    <dgm:txFillClrLst/>
    <dgm:txEffectClrLst/>
  </dgm:styleLbl>
  <dgm:styleLbl name="node4">
    <dgm:fillClrLst meth="repeat">
      <a:schemeClr val="accent5"/>
    </dgm:fillClrLst>
    <dgm:linClrLst meth="repeat">
      <a:schemeClr val="lt1"/>
    </dgm:linClrLst>
    <dgm:effectClrLst/>
    <dgm:txLinClrLst/>
    <dgm:txFillClrLst/>
    <dgm:txEffectClrLst/>
  </dgm:styleLbl>
  <dgm:styleLbl name="f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5">
        <a:tint val="60000"/>
      </a:schemeClr>
    </dgm:fillClrLst>
    <dgm:linClrLst meth="repeat">
      <a:schemeClr val="accent5">
        <a:tint val="60000"/>
      </a:schemeClr>
    </dgm:linClrLst>
    <dgm:effectClrLst/>
    <dgm:txLinClrLst/>
    <dgm:txFillClrLst/>
    <dgm:txEffectClrLst/>
  </dgm:styleLbl>
  <dgm:styleLbl name="fgSibTrans2D1">
    <dgm:fillClrLst meth="repeat">
      <a:schemeClr val="accent5">
        <a:tint val="60000"/>
      </a:schemeClr>
    </dgm:fillClrLst>
    <dgm:linClrLst meth="repeat">
      <a:schemeClr val="accent5">
        <a:tint val="60000"/>
      </a:schemeClr>
    </dgm:linClrLst>
    <dgm:effectClrLst/>
    <dgm:txLinClrLst/>
    <dgm:txFillClrLst/>
    <dgm:txEffectClrLst/>
  </dgm:styleLbl>
  <dgm:styleLbl name="bgSibTrans2D1">
    <dgm:fillClrLst meth="repeat">
      <a:schemeClr val="accent5">
        <a:tint val="60000"/>
      </a:schemeClr>
    </dgm:fillClrLst>
    <dgm:linClrLst meth="repeat">
      <a:schemeClr val="accent5">
        <a:tint val="60000"/>
      </a:schemeClr>
    </dgm:linClrLst>
    <dgm:effectClrLst/>
    <dgm:txLinClrLst/>
    <dgm:txFillClrLst/>
    <dgm:txEffectClrLst/>
  </dgm:styleLbl>
  <dgm:styleLbl name="sibTrans1D1">
    <dgm:fillClrLst meth="repeat">
      <a:schemeClr val="accent5"/>
    </dgm:fillClrLst>
    <dgm:linClrLst meth="repeat">
      <a:schemeClr val="accent5"/>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dgm:linClrLst>
    <dgm:effectClrLst/>
    <dgm:txLinClrLst/>
    <dgm:txFillClrLst/>
    <dgm:txEffectClrLst/>
  </dgm:styleLbl>
  <dgm:styleLbl name="asst1">
    <dgm:fillClrLst meth="repeat">
      <a:schemeClr val="accent5"/>
    </dgm:fillClrLst>
    <dgm:linClrLst meth="repeat">
      <a:schemeClr val="lt1"/>
    </dgm:linClrLst>
    <dgm:effectClrLst/>
    <dgm:txLinClrLst/>
    <dgm:txFillClrLst/>
    <dgm:txEffectClrLst/>
  </dgm:styleLbl>
  <dgm:styleLbl name="asst2">
    <dgm:fillClrLst meth="repeat">
      <a:schemeClr val="accent5"/>
    </dgm:fillClrLst>
    <dgm:linClrLst meth="repeat">
      <a:schemeClr val="lt1"/>
    </dgm:linClrLst>
    <dgm:effectClrLst/>
    <dgm:txLinClrLst/>
    <dgm:txFillClrLst/>
    <dgm:txEffectClrLst/>
  </dgm:styleLbl>
  <dgm:styleLbl name="asst3">
    <dgm:fillClrLst meth="repeat">
      <a:schemeClr val="accent5"/>
    </dgm:fillClrLst>
    <dgm:linClrLst meth="repeat">
      <a:schemeClr val="lt1"/>
    </dgm:linClrLst>
    <dgm:effectClrLst/>
    <dgm:txLinClrLst/>
    <dgm:txFillClrLst/>
    <dgm:txEffectClrLst/>
  </dgm:styleLbl>
  <dgm:styleLbl name="asst4">
    <dgm:fillClrLst meth="repeat">
      <a:schemeClr val="accent5"/>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dgm:fillClrLst>
    <dgm:linClrLst meth="repeat">
      <a:schemeClr val="accent5"/>
    </dgm:linClrLst>
    <dgm:effectClrLst/>
    <dgm:txLinClrLst/>
    <dgm:txFillClrLst meth="repeat">
      <a:schemeClr val="lt1"/>
    </dgm:txFillClrLst>
    <dgm:txEffectClrLst/>
  </dgm:styleLbl>
  <dgm:styleLbl name="parChTrans2D3">
    <dgm:fillClrLst meth="repeat">
      <a:schemeClr val="accent5"/>
    </dgm:fillClrLst>
    <dgm:linClrLst meth="repeat">
      <a:schemeClr val="accent5"/>
    </dgm:linClrLst>
    <dgm:effectClrLst/>
    <dgm:txLinClrLst/>
    <dgm:txFillClrLst meth="repeat">
      <a:schemeClr val="lt1"/>
    </dgm:txFillClrLst>
    <dgm:txEffectClrLst/>
  </dgm:styleLbl>
  <dgm:styleLbl name="parChTrans2D4">
    <dgm:fillClrLst meth="repeat">
      <a:schemeClr val="accent5"/>
    </dgm:fillClrLst>
    <dgm:linClrLst meth="repeat">
      <a:schemeClr val="accent5"/>
    </dgm:linClrLst>
    <dgm:effectClrLst/>
    <dgm:txLinClrLst/>
    <dgm:txFillClrLst meth="repeat">
      <a:schemeClr val="lt1"/>
    </dgm:txFillClrLst>
    <dgm:txEffectClrLst/>
  </dgm:styleLbl>
  <dgm:styleLbl name="parChTrans1D1">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2">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3">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1D4">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solidFgAcc1">
    <dgm:fillClrLst meth="repeat">
      <a:schemeClr val="lt1"/>
    </dgm:fillClrLst>
    <dgm:linClrLst meth="repeat">
      <a:schemeClr val="accent5"/>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accent5"/>
    </dgm:linClrLst>
    <dgm:effectClrLst/>
    <dgm:txLinClrLst/>
    <dgm:txFillClrLst meth="repeat">
      <a:schemeClr val="dk1"/>
    </dgm:txFillClrLst>
    <dgm:txEffectClrLst/>
  </dgm:styleLbl>
  <dgm:styleLbl name="dkBgShp">
    <dgm:fillClrLst meth="repeat">
      <a:schemeClr val="accent5">
        <a:shade val="80000"/>
      </a:schemeClr>
    </dgm:fillClrLst>
    <dgm:linClrLst meth="repeat">
      <a:schemeClr val="accent5"/>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1.xml><?xml version="1.0" encoding="utf-8"?>
<dgm:colorsDef xmlns:dgm="http://schemas.openxmlformats.org/drawingml/2006/diagram" xmlns:a="http://schemas.openxmlformats.org/drawingml/2006/main" uniqueId="urn:microsoft.com/office/officeart/2005/8/colors/accent4_2">
  <dgm:title val=""/>
  <dgm:desc val=""/>
  <dgm:catLst>
    <dgm:cat type="accent4" pri="11200"/>
  </dgm:catLst>
  <dgm:styleLbl name="node0">
    <dgm:fillClrLst meth="repeat">
      <a:schemeClr val="accent4"/>
    </dgm:fillClrLst>
    <dgm:linClrLst meth="repeat">
      <a:schemeClr val="lt1"/>
    </dgm:linClrLst>
    <dgm:effectClrLst/>
    <dgm:txLinClrLst/>
    <dgm:txFillClrLst/>
    <dgm:txEffectClrLst/>
  </dgm:styleLbl>
  <dgm:styleLbl name="node1">
    <dgm:fillClrLst meth="repeat">
      <a:schemeClr val="accent4"/>
    </dgm:fillClrLst>
    <dgm:linClrLst meth="repeat">
      <a:schemeClr val="lt1"/>
    </dgm:linClrLst>
    <dgm:effectClrLst/>
    <dgm:txLinClrLst/>
    <dgm:txFillClrLst/>
    <dgm:txEffectClrLst/>
  </dgm:styleLbl>
  <dgm:styleLbl name="alignNode1">
    <dgm:fillClrLst meth="repeat">
      <a:schemeClr val="accent4"/>
    </dgm:fillClrLst>
    <dgm:linClrLst meth="repeat">
      <a:schemeClr val="accent4"/>
    </dgm:linClrLst>
    <dgm:effectClrLst/>
    <dgm:txLinClrLst/>
    <dgm:txFillClrLst/>
    <dgm:txEffectClrLst/>
  </dgm:styleLbl>
  <dgm:styleLbl name="lnNode1">
    <dgm:fillClrLst meth="repeat">
      <a:schemeClr val="accent4"/>
    </dgm:fillClrLst>
    <dgm:linClrLst meth="repeat">
      <a:schemeClr val="lt1"/>
    </dgm:linClrLst>
    <dgm:effectClrLst/>
    <dgm:txLinClrLst/>
    <dgm:txFillClrLst/>
    <dgm:txEffectClrLst/>
  </dgm:styleLbl>
  <dgm:styleLbl name="vennNode1">
    <dgm:fillClrLst meth="repeat">
      <a:schemeClr val="accent4">
        <a:alpha val="50000"/>
      </a:schemeClr>
    </dgm:fillClrLst>
    <dgm:linClrLst meth="repeat">
      <a:schemeClr val="lt1"/>
    </dgm:linClrLst>
    <dgm:effectClrLst/>
    <dgm:txLinClrLst/>
    <dgm:txFillClrLst/>
    <dgm:txEffectClrLst/>
  </dgm:styleLbl>
  <dgm:styleLbl name="node2">
    <dgm:fillClrLst meth="repeat">
      <a:schemeClr val="accent4"/>
    </dgm:fillClrLst>
    <dgm:linClrLst meth="repeat">
      <a:schemeClr val="lt1"/>
    </dgm:linClrLst>
    <dgm:effectClrLst/>
    <dgm:txLinClrLst/>
    <dgm:txFillClrLst/>
    <dgm:txEffectClrLst/>
  </dgm:styleLbl>
  <dgm:styleLbl name="node3">
    <dgm:fillClrLst meth="repeat">
      <a:schemeClr val="accent4"/>
    </dgm:fillClrLst>
    <dgm:linClrLst meth="repeat">
      <a:schemeClr val="lt1"/>
    </dgm:linClrLst>
    <dgm:effectClrLst/>
    <dgm:txLinClrLst/>
    <dgm:txFillClrLst/>
    <dgm:txEffectClrLst/>
  </dgm:styleLbl>
  <dgm:styleLbl name="node4">
    <dgm:fillClrLst meth="repeat">
      <a:schemeClr val="accent4"/>
    </dgm:fillClrLst>
    <dgm:linClrLst meth="repeat">
      <a:schemeClr val="lt1"/>
    </dgm:linClrLst>
    <dgm:effectClrLst/>
    <dgm:txLinClrLst/>
    <dgm:txFillClrLst/>
    <dgm:txEffectClrLst/>
  </dgm:styleLbl>
  <dgm:styleLbl name="f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4">
        <a:tint val="60000"/>
      </a:schemeClr>
    </dgm:fillClrLst>
    <dgm:linClrLst meth="repeat">
      <a:schemeClr val="accent4">
        <a:tint val="60000"/>
      </a:schemeClr>
    </dgm:linClrLst>
    <dgm:effectClrLst/>
    <dgm:txLinClrLst/>
    <dgm:txFillClrLst/>
    <dgm:txEffectClrLst/>
  </dgm:styleLbl>
  <dgm:styleLbl name="fgSibTrans2D1">
    <dgm:fillClrLst meth="repeat">
      <a:schemeClr val="accent4">
        <a:tint val="60000"/>
      </a:schemeClr>
    </dgm:fillClrLst>
    <dgm:linClrLst meth="repeat">
      <a:schemeClr val="accent4">
        <a:tint val="60000"/>
      </a:schemeClr>
    </dgm:linClrLst>
    <dgm:effectClrLst/>
    <dgm:txLinClrLst/>
    <dgm:txFillClrLst/>
    <dgm:txEffectClrLst/>
  </dgm:styleLbl>
  <dgm:styleLbl name="bgSibTrans2D1">
    <dgm:fillClrLst meth="repeat">
      <a:schemeClr val="accent4">
        <a:tint val="60000"/>
      </a:schemeClr>
    </dgm:fillClrLst>
    <dgm:linClrLst meth="repeat">
      <a:schemeClr val="accent4">
        <a:tint val="60000"/>
      </a:schemeClr>
    </dgm:linClrLst>
    <dgm:effectClrLst/>
    <dgm:txLinClrLst/>
    <dgm:txFillClrLst/>
    <dgm:txEffectClrLst/>
  </dgm:styleLbl>
  <dgm:styleLbl name="sibTrans1D1">
    <dgm:fillClrLst meth="repeat">
      <a:schemeClr val="accent4"/>
    </dgm:fillClrLst>
    <dgm:linClrLst meth="repeat">
      <a:schemeClr val="accent4"/>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dgm:linClrLst>
    <dgm:effectClrLst/>
    <dgm:txLinClrLst/>
    <dgm:txFillClrLst/>
    <dgm:txEffectClrLst/>
  </dgm:styleLbl>
  <dgm:styleLbl name="asst1">
    <dgm:fillClrLst meth="repeat">
      <a:schemeClr val="accent4"/>
    </dgm:fillClrLst>
    <dgm:linClrLst meth="repeat">
      <a:schemeClr val="lt1"/>
    </dgm:linClrLst>
    <dgm:effectClrLst/>
    <dgm:txLinClrLst/>
    <dgm:txFillClrLst/>
    <dgm:txEffectClrLst/>
  </dgm:styleLbl>
  <dgm:styleLbl name="asst2">
    <dgm:fillClrLst meth="repeat">
      <a:schemeClr val="accent4"/>
    </dgm:fillClrLst>
    <dgm:linClrLst meth="repeat">
      <a:schemeClr val="lt1"/>
    </dgm:linClrLst>
    <dgm:effectClrLst/>
    <dgm:txLinClrLst/>
    <dgm:txFillClrLst/>
    <dgm:txEffectClrLst/>
  </dgm:styleLbl>
  <dgm:styleLbl name="asst3">
    <dgm:fillClrLst meth="repeat">
      <a:schemeClr val="accent4"/>
    </dgm:fillClrLst>
    <dgm:linClrLst meth="repeat">
      <a:schemeClr val="lt1"/>
    </dgm:linClrLst>
    <dgm:effectClrLst/>
    <dgm:txLinClrLst/>
    <dgm:txFillClrLst/>
    <dgm:txEffectClrLst/>
  </dgm:styleLbl>
  <dgm:styleLbl name="asst4">
    <dgm:fillClrLst meth="repeat">
      <a:schemeClr val="accent4"/>
    </dgm:fillClrLst>
    <dgm:linClrLst meth="repeat">
      <a:schemeClr val="lt1"/>
    </dgm:linClrLst>
    <dgm:effectClrLst/>
    <dgm:txLinClrLst/>
    <dgm:txFillClrLst/>
    <dgm:txEffectClrLst/>
  </dgm:styleLbl>
  <dgm:styleLbl name="parChTrans2D1">
    <dgm:fillClrLst meth="repeat">
      <a:schemeClr val="accent4">
        <a:tint val="60000"/>
      </a:schemeClr>
    </dgm:fillClrLst>
    <dgm:linClrLst meth="repeat">
      <a:schemeClr val="accent4">
        <a:tint val="60000"/>
      </a:schemeClr>
    </dgm:linClrLst>
    <dgm:effectClrLst/>
    <dgm:txLinClrLst/>
    <dgm:txFillClrLst meth="repeat">
      <a:schemeClr val="lt1"/>
    </dgm:txFillClrLst>
    <dgm:txEffectClrLst/>
  </dgm:styleLbl>
  <dgm:styleLbl name="parChTrans2D2">
    <dgm:fillClrLst meth="repeat">
      <a:schemeClr val="accent4"/>
    </dgm:fillClrLst>
    <dgm:linClrLst meth="repeat">
      <a:schemeClr val="accent4"/>
    </dgm:linClrLst>
    <dgm:effectClrLst/>
    <dgm:txLinClrLst/>
    <dgm:txFillClrLst meth="repeat">
      <a:schemeClr val="lt1"/>
    </dgm:txFillClrLst>
    <dgm:txEffectClrLst/>
  </dgm:styleLbl>
  <dgm:styleLbl name="parChTrans2D3">
    <dgm:fillClrLst meth="repeat">
      <a:schemeClr val="accent4"/>
    </dgm:fillClrLst>
    <dgm:linClrLst meth="repeat">
      <a:schemeClr val="accent4"/>
    </dgm:linClrLst>
    <dgm:effectClrLst/>
    <dgm:txLinClrLst/>
    <dgm:txFillClrLst meth="repeat">
      <a:schemeClr val="lt1"/>
    </dgm:txFillClrLst>
    <dgm:txEffectClrLst/>
  </dgm:styleLbl>
  <dgm:styleLbl name="parChTrans2D4">
    <dgm:fillClrLst meth="repeat">
      <a:schemeClr val="accent4"/>
    </dgm:fillClrLst>
    <dgm:linClrLst meth="repeat">
      <a:schemeClr val="accent4"/>
    </dgm:linClrLst>
    <dgm:effectClrLst/>
    <dgm:txLinClrLst/>
    <dgm:txFillClrLst meth="repeat">
      <a:schemeClr val="lt1"/>
    </dgm:txFillClrLst>
    <dgm:txEffectClrLst/>
  </dgm:styleLbl>
  <dgm:styleLbl name="parChTrans1D1">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2">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3">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parChTrans1D4">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solidFgAcc1">
    <dgm:fillClrLst meth="repeat">
      <a:schemeClr val="lt1"/>
    </dgm:fillClrLst>
    <dgm:linClrLst meth="repeat">
      <a:schemeClr val="accent4"/>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align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b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accent4"/>
    </dgm:linClrLst>
    <dgm:effectClrLst/>
    <dgm:txLinClrLst/>
    <dgm:txFillClrLst meth="repeat">
      <a:schemeClr val="dk1"/>
    </dgm:txFillClrLst>
    <dgm:txEffectClrLst/>
  </dgm:styleLbl>
  <dgm:styleLbl name="dkBgShp">
    <dgm:fillClrLst meth="repeat">
      <a:schemeClr val="accent4">
        <a:shade val="80000"/>
      </a:schemeClr>
    </dgm:fillClrLst>
    <dgm:linClrLst meth="repeat">
      <a:schemeClr val="accent4"/>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2.xml><?xml version="1.0" encoding="utf-8"?>
<dgm:colorsDef xmlns:dgm="http://schemas.openxmlformats.org/drawingml/2006/diagram" xmlns:a="http://schemas.openxmlformats.org/drawingml/2006/main" uniqueId="urn:microsoft.com/office/officeart/2005/8/colors/accent6_1">
  <dgm:title val=""/>
  <dgm:desc val=""/>
  <dgm:catLst>
    <dgm:cat type="accent6" pri="11100"/>
  </dgm:catLst>
  <dgm:styleLbl name="node0">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6">
        <a:shade val="80000"/>
      </a:schemeClr>
    </dgm:linClrLst>
    <dgm:effectClrLst/>
    <dgm:txLinClrLst/>
    <dgm:txFillClrLst/>
    <dgm:txEffectClrLst/>
  </dgm:styleLbl>
  <dgm:styleLbl name="node2">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fgImgPlace1">
    <dgm:fillClrLst meth="repeat">
      <a:schemeClr val="accent6">
        <a:tint val="40000"/>
      </a:schemeClr>
    </dgm:fillClrLst>
    <dgm:linClrLst meth="repeat">
      <a:schemeClr val="accent6">
        <a:shade val="80000"/>
      </a:schemeClr>
    </dgm:linClrLst>
    <dgm:effectClrLst/>
    <dgm:txLinClrLst/>
    <dgm:txFillClrLst meth="repeat">
      <a:schemeClr val="lt1"/>
    </dgm:txFillClrLst>
    <dgm:txEffectClrLst/>
  </dgm:styleLbl>
  <dgm:styleLbl name="alignImgPlace1">
    <dgm:fillClrLst meth="repeat">
      <a:schemeClr val="accent6">
        <a:tint val="40000"/>
      </a:schemeClr>
    </dgm:fillClrLst>
    <dgm:linClrLst meth="repeat">
      <a:schemeClr val="accent6">
        <a:shade val="80000"/>
      </a:schemeClr>
    </dgm:linClrLst>
    <dgm:effectClrLst/>
    <dgm:txLinClrLst/>
    <dgm:txFillClrLst meth="repeat">
      <a:schemeClr val="lt1"/>
    </dgm:txFillClrLst>
    <dgm:txEffectClrLst/>
  </dgm:styleLbl>
  <dgm:styleLbl name="bgImgPlace1">
    <dgm:fillClrLst meth="repeat">
      <a:schemeClr val="accent6">
        <a:tint val="40000"/>
      </a:schemeClr>
    </dgm:fillClrLst>
    <dgm:linClrLst meth="repeat">
      <a:schemeClr val="accent6">
        <a:shade val="80000"/>
      </a:schemeClr>
    </dgm:linClrLst>
    <dgm:effectClrLst/>
    <dgm:txLinClrLst/>
    <dgm:txFillClrLst meth="repeat">
      <a:schemeClr val="lt1"/>
    </dgm:txFillClrLst>
    <dgm:txEffectClrLst/>
  </dgm:styleLbl>
  <dgm:styleLbl name="sibTrans2D1">
    <dgm:fillClrLst meth="repeat">
      <a:schemeClr val="accent6">
        <a:tint val="60000"/>
      </a:schemeClr>
    </dgm:fillClrLst>
    <dgm:linClrLst meth="repeat">
      <a:schemeClr val="accent6">
        <a:tint val="60000"/>
      </a:schemeClr>
    </dgm:linClrLst>
    <dgm:effectClrLst/>
    <dgm:txLinClrLst/>
    <dgm:txFillClrLst meth="repeat">
      <a:schemeClr val="dk1"/>
    </dgm:txFillClrLst>
    <dgm:txEffectClrLst/>
  </dgm:styleLbl>
  <dgm:styleLbl name="fgSibTrans2D1">
    <dgm:fillClrLst meth="repeat">
      <a:schemeClr val="accent6">
        <a:tint val="60000"/>
      </a:schemeClr>
    </dgm:fillClrLst>
    <dgm:linClrLst meth="repeat">
      <a:schemeClr val="accent6">
        <a:tint val="60000"/>
      </a:schemeClr>
    </dgm:linClrLst>
    <dgm:effectClrLst/>
    <dgm:txLinClrLst/>
    <dgm:txFillClrLst meth="repeat">
      <a:schemeClr val="dk1"/>
    </dgm:txFillClrLst>
    <dgm:txEffectClrLst/>
  </dgm:styleLbl>
  <dgm:styleLbl name="bgSibTrans2D1">
    <dgm:fillClrLst meth="repeat">
      <a:schemeClr val="accent6">
        <a:tint val="60000"/>
      </a:schemeClr>
    </dgm:fillClrLst>
    <dgm:linClrLst meth="repeat">
      <a:schemeClr val="accent6">
        <a:tint val="60000"/>
      </a:schemeClr>
    </dgm:linClrLst>
    <dgm:effectClrLst/>
    <dgm:txLinClrLst/>
    <dgm:txFillClrLst meth="repeat">
      <a:schemeClr val="dk1"/>
    </dgm:txFillClrLst>
    <dgm:txEffectClrLst/>
  </dgm:styleLbl>
  <dgm:styleLbl name="sibTrans1D1">
    <dgm:fillClrLst meth="repeat">
      <a:schemeClr val="accent6"/>
    </dgm:fillClrLst>
    <dgm:linClrLst meth="repeat">
      <a:schemeClr val="accent6"/>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dgm:txEffectClrLst/>
  </dgm:styleLbl>
  <dgm:styleLbl name="parChTrans2D2">
    <dgm:fillClrLst meth="repeat">
      <a:schemeClr val="accent6"/>
    </dgm:fillClrLst>
    <dgm:linClrLst meth="repeat">
      <a:schemeClr val="accent6"/>
    </dgm:linClrLst>
    <dgm:effectClrLst/>
    <dgm:txLinClrLst/>
    <dgm:txFillClrLst/>
    <dgm:txEffectClrLst/>
  </dgm:styleLbl>
  <dgm:styleLbl name="parChTrans2D3">
    <dgm:fillClrLst meth="repeat">
      <a:schemeClr val="accent6"/>
    </dgm:fillClrLst>
    <dgm:linClrLst meth="repeat">
      <a:schemeClr val="accent6"/>
    </dgm:linClrLst>
    <dgm:effectClrLst/>
    <dgm:txLinClrLst/>
    <dgm:txFillClrLst/>
    <dgm:txEffectClrLst/>
  </dgm:styleLbl>
  <dgm:styleLbl name="parChTrans2D4">
    <dgm:fillClrLst meth="repeat">
      <a:schemeClr val="accent6"/>
    </dgm:fillClrLst>
    <dgm:linClrLst meth="repeat">
      <a:schemeClr val="accent6"/>
    </dgm:linClrLst>
    <dgm:effectClrLst/>
    <dgm:txLinClrLst/>
    <dgm:txFillClrLst meth="repeat">
      <a:schemeClr val="lt1"/>
    </dgm:txFillClrLst>
    <dgm:txEffectClrLst/>
  </dgm:styleLbl>
  <dgm:styleLbl name="parChTrans1D1">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2">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3">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parChTrans1D4">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fgAcc1">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conFgAcc1">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alignAcc1">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trAlignAcc1">
    <dgm:fillClrLst meth="repeat">
      <a:schemeClr val="accent6">
        <a:alpha val="40000"/>
        <a:tint val="40000"/>
      </a:schemeClr>
    </dgm:fillClrLst>
    <dgm:linClrLst meth="repeat">
      <a:schemeClr val="accent6"/>
    </dgm:linClrLst>
    <dgm:effectClrLst/>
    <dgm:txLinClrLst/>
    <dgm:txFillClrLst meth="repeat">
      <a:schemeClr val="dk1"/>
    </dgm:txFillClrLst>
    <dgm:txEffectClrLst/>
  </dgm:styleLbl>
  <dgm:styleLbl name="bgAcc1">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6">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6">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6">
        <a:alpha val="90000"/>
      </a:schemeClr>
    </dgm:linClrLst>
    <dgm:effectClrLst/>
    <dgm:txLinClrLst/>
    <dgm:txFillClrLst meth="repeat">
      <a:schemeClr val="dk1"/>
    </dgm:txFillClrLst>
    <dgm:txEffectClrLst/>
  </dgm:styleLbl>
  <dgm:styleLbl name="fgAcc0">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fgAcc2">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fgAcc3">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fgAcc4">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accent6"/>
    </dgm:linClrLst>
    <dgm:effectClrLst/>
    <dgm:txLinClrLst/>
    <dgm:txFillClrLst meth="repeat">
      <a:schemeClr val="dk1"/>
    </dgm:txFillClrLst>
    <dgm:txEffectClrLst/>
  </dgm:styleLbl>
  <dgm:styleLbl name="dkBgShp">
    <dgm:fillClrLst meth="repeat">
      <a:schemeClr val="accent6">
        <a:shade val="80000"/>
      </a:schemeClr>
    </dgm:fillClrLst>
    <dgm:linClrLst meth="repeat">
      <a:schemeClr val="accent6"/>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3.xml><?xml version="1.0" encoding="utf-8"?>
<dgm:colorsDef xmlns:dgm="http://schemas.openxmlformats.org/drawingml/2006/diagram" xmlns:a="http://schemas.openxmlformats.org/drawingml/2006/main" uniqueId="urn:microsoft.com/office/officeart/2005/8/colors/accent2_1">
  <dgm:title val=""/>
  <dgm:desc val=""/>
  <dgm:catLst>
    <dgm:cat type="accent2" pri="11100"/>
  </dgm:catLst>
  <dgm:styleLbl name="node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2">
        <a:shade val="80000"/>
      </a:schemeClr>
    </dgm:linClrLst>
    <dgm:effectClrLst/>
    <dgm:txLinClrLst/>
    <dgm:txFillClrLst/>
    <dgm:txEffectClrLst/>
  </dgm:styleLbl>
  <dgm:styleLbl name="node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f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align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b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dgm:txEffectClrLst/>
  </dgm:styleLbl>
  <dgm:styleLbl name="parChTrans2D2">
    <dgm:fillClrLst meth="repeat">
      <a:schemeClr val="accent2"/>
    </dgm:fillClrLst>
    <dgm:linClrLst meth="repeat">
      <a:schemeClr val="accent2"/>
    </dgm:linClrLst>
    <dgm:effectClrLst/>
    <dgm:txLinClrLst/>
    <dgm:txFillClrLst/>
    <dgm:txEffectClrLst/>
  </dgm:styleLbl>
  <dgm:styleLbl name="parChTrans2D3">
    <dgm:fillClrLst meth="repeat">
      <a:schemeClr val="accent2"/>
    </dgm:fillClrLst>
    <dgm:linClrLst meth="repeat">
      <a:schemeClr val="accent2"/>
    </dgm:linClrLst>
    <dgm:effectClrLst/>
    <dgm:txLinClrLst/>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con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align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trAlignAcc1">
    <dgm:fillClrLst meth="repeat">
      <a:schemeClr val="accent2">
        <a:alpha val="40000"/>
        <a:tint val="40000"/>
      </a:schemeClr>
    </dgm:fillClrLst>
    <dgm:linClrLst meth="repeat">
      <a:schemeClr val="accent2"/>
    </dgm:linClrLst>
    <dgm:effectClrLst/>
    <dgm:txLinClrLst/>
    <dgm:txFillClrLst meth="repeat">
      <a:schemeClr val="dk1"/>
    </dgm:txFillClrLst>
    <dgm:txEffectClrLst/>
  </dgm:styleLbl>
  <dgm:styleLbl name="b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fgAcc0">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2">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3">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4">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5.xml><?xml version="1.0" encoding="utf-8"?>
<dgm:colorsDef xmlns:dgm="http://schemas.openxmlformats.org/drawingml/2006/diagram" xmlns:a="http://schemas.openxmlformats.org/drawingml/2006/main" uniqueId="urn:microsoft.com/office/officeart/2005/8/colors/accent4_2">
  <dgm:title val=""/>
  <dgm:desc val=""/>
  <dgm:catLst>
    <dgm:cat type="accent4" pri="11200"/>
  </dgm:catLst>
  <dgm:styleLbl name="node0">
    <dgm:fillClrLst meth="repeat">
      <a:schemeClr val="accent4"/>
    </dgm:fillClrLst>
    <dgm:linClrLst meth="repeat">
      <a:schemeClr val="lt1"/>
    </dgm:linClrLst>
    <dgm:effectClrLst/>
    <dgm:txLinClrLst/>
    <dgm:txFillClrLst/>
    <dgm:txEffectClrLst/>
  </dgm:styleLbl>
  <dgm:styleLbl name="node1">
    <dgm:fillClrLst meth="repeat">
      <a:schemeClr val="accent4"/>
    </dgm:fillClrLst>
    <dgm:linClrLst meth="repeat">
      <a:schemeClr val="lt1"/>
    </dgm:linClrLst>
    <dgm:effectClrLst/>
    <dgm:txLinClrLst/>
    <dgm:txFillClrLst/>
    <dgm:txEffectClrLst/>
  </dgm:styleLbl>
  <dgm:styleLbl name="alignNode1">
    <dgm:fillClrLst meth="repeat">
      <a:schemeClr val="accent4"/>
    </dgm:fillClrLst>
    <dgm:linClrLst meth="repeat">
      <a:schemeClr val="accent4"/>
    </dgm:linClrLst>
    <dgm:effectClrLst/>
    <dgm:txLinClrLst/>
    <dgm:txFillClrLst/>
    <dgm:txEffectClrLst/>
  </dgm:styleLbl>
  <dgm:styleLbl name="lnNode1">
    <dgm:fillClrLst meth="repeat">
      <a:schemeClr val="accent4"/>
    </dgm:fillClrLst>
    <dgm:linClrLst meth="repeat">
      <a:schemeClr val="lt1"/>
    </dgm:linClrLst>
    <dgm:effectClrLst/>
    <dgm:txLinClrLst/>
    <dgm:txFillClrLst/>
    <dgm:txEffectClrLst/>
  </dgm:styleLbl>
  <dgm:styleLbl name="vennNode1">
    <dgm:fillClrLst meth="repeat">
      <a:schemeClr val="accent4">
        <a:alpha val="50000"/>
      </a:schemeClr>
    </dgm:fillClrLst>
    <dgm:linClrLst meth="repeat">
      <a:schemeClr val="lt1"/>
    </dgm:linClrLst>
    <dgm:effectClrLst/>
    <dgm:txLinClrLst/>
    <dgm:txFillClrLst/>
    <dgm:txEffectClrLst/>
  </dgm:styleLbl>
  <dgm:styleLbl name="node2">
    <dgm:fillClrLst meth="repeat">
      <a:schemeClr val="accent4"/>
    </dgm:fillClrLst>
    <dgm:linClrLst meth="repeat">
      <a:schemeClr val="lt1"/>
    </dgm:linClrLst>
    <dgm:effectClrLst/>
    <dgm:txLinClrLst/>
    <dgm:txFillClrLst/>
    <dgm:txEffectClrLst/>
  </dgm:styleLbl>
  <dgm:styleLbl name="node3">
    <dgm:fillClrLst meth="repeat">
      <a:schemeClr val="accent4"/>
    </dgm:fillClrLst>
    <dgm:linClrLst meth="repeat">
      <a:schemeClr val="lt1"/>
    </dgm:linClrLst>
    <dgm:effectClrLst/>
    <dgm:txLinClrLst/>
    <dgm:txFillClrLst/>
    <dgm:txEffectClrLst/>
  </dgm:styleLbl>
  <dgm:styleLbl name="node4">
    <dgm:fillClrLst meth="repeat">
      <a:schemeClr val="accent4"/>
    </dgm:fillClrLst>
    <dgm:linClrLst meth="repeat">
      <a:schemeClr val="lt1"/>
    </dgm:linClrLst>
    <dgm:effectClrLst/>
    <dgm:txLinClrLst/>
    <dgm:txFillClrLst/>
    <dgm:txEffectClrLst/>
  </dgm:styleLbl>
  <dgm:styleLbl name="f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4">
        <a:tint val="60000"/>
      </a:schemeClr>
    </dgm:fillClrLst>
    <dgm:linClrLst meth="repeat">
      <a:schemeClr val="accent4">
        <a:tint val="60000"/>
      </a:schemeClr>
    </dgm:linClrLst>
    <dgm:effectClrLst/>
    <dgm:txLinClrLst/>
    <dgm:txFillClrLst/>
    <dgm:txEffectClrLst/>
  </dgm:styleLbl>
  <dgm:styleLbl name="fgSibTrans2D1">
    <dgm:fillClrLst meth="repeat">
      <a:schemeClr val="accent4">
        <a:tint val="60000"/>
      </a:schemeClr>
    </dgm:fillClrLst>
    <dgm:linClrLst meth="repeat">
      <a:schemeClr val="accent4">
        <a:tint val="60000"/>
      </a:schemeClr>
    </dgm:linClrLst>
    <dgm:effectClrLst/>
    <dgm:txLinClrLst/>
    <dgm:txFillClrLst/>
    <dgm:txEffectClrLst/>
  </dgm:styleLbl>
  <dgm:styleLbl name="bgSibTrans2D1">
    <dgm:fillClrLst meth="repeat">
      <a:schemeClr val="accent4">
        <a:tint val="60000"/>
      </a:schemeClr>
    </dgm:fillClrLst>
    <dgm:linClrLst meth="repeat">
      <a:schemeClr val="accent4">
        <a:tint val="60000"/>
      </a:schemeClr>
    </dgm:linClrLst>
    <dgm:effectClrLst/>
    <dgm:txLinClrLst/>
    <dgm:txFillClrLst/>
    <dgm:txEffectClrLst/>
  </dgm:styleLbl>
  <dgm:styleLbl name="sibTrans1D1">
    <dgm:fillClrLst meth="repeat">
      <a:schemeClr val="accent4"/>
    </dgm:fillClrLst>
    <dgm:linClrLst meth="repeat">
      <a:schemeClr val="accent4"/>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dgm:linClrLst>
    <dgm:effectClrLst/>
    <dgm:txLinClrLst/>
    <dgm:txFillClrLst/>
    <dgm:txEffectClrLst/>
  </dgm:styleLbl>
  <dgm:styleLbl name="asst1">
    <dgm:fillClrLst meth="repeat">
      <a:schemeClr val="accent4"/>
    </dgm:fillClrLst>
    <dgm:linClrLst meth="repeat">
      <a:schemeClr val="lt1"/>
    </dgm:linClrLst>
    <dgm:effectClrLst/>
    <dgm:txLinClrLst/>
    <dgm:txFillClrLst/>
    <dgm:txEffectClrLst/>
  </dgm:styleLbl>
  <dgm:styleLbl name="asst2">
    <dgm:fillClrLst meth="repeat">
      <a:schemeClr val="accent4"/>
    </dgm:fillClrLst>
    <dgm:linClrLst meth="repeat">
      <a:schemeClr val="lt1"/>
    </dgm:linClrLst>
    <dgm:effectClrLst/>
    <dgm:txLinClrLst/>
    <dgm:txFillClrLst/>
    <dgm:txEffectClrLst/>
  </dgm:styleLbl>
  <dgm:styleLbl name="asst3">
    <dgm:fillClrLst meth="repeat">
      <a:schemeClr val="accent4"/>
    </dgm:fillClrLst>
    <dgm:linClrLst meth="repeat">
      <a:schemeClr val="lt1"/>
    </dgm:linClrLst>
    <dgm:effectClrLst/>
    <dgm:txLinClrLst/>
    <dgm:txFillClrLst/>
    <dgm:txEffectClrLst/>
  </dgm:styleLbl>
  <dgm:styleLbl name="asst4">
    <dgm:fillClrLst meth="repeat">
      <a:schemeClr val="accent4"/>
    </dgm:fillClrLst>
    <dgm:linClrLst meth="repeat">
      <a:schemeClr val="lt1"/>
    </dgm:linClrLst>
    <dgm:effectClrLst/>
    <dgm:txLinClrLst/>
    <dgm:txFillClrLst/>
    <dgm:txEffectClrLst/>
  </dgm:styleLbl>
  <dgm:styleLbl name="parChTrans2D1">
    <dgm:fillClrLst meth="repeat">
      <a:schemeClr val="accent4">
        <a:tint val="60000"/>
      </a:schemeClr>
    </dgm:fillClrLst>
    <dgm:linClrLst meth="repeat">
      <a:schemeClr val="accent4">
        <a:tint val="60000"/>
      </a:schemeClr>
    </dgm:linClrLst>
    <dgm:effectClrLst/>
    <dgm:txLinClrLst/>
    <dgm:txFillClrLst meth="repeat">
      <a:schemeClr val="lt1"/>
    </dgm:txFillClrLst>
    <dgm:txEffectClrLst/>
  </dgm:styleLbl>
  <dgm:styleLbl name="parChTrans2D2">
    <dgm:fillClrLst meth="repeat">
      <a:schemeClr val="accent4"/>
    </dgm:fillClrLst>
    <dgm:linClrLst meth="repeat">
      <a:schemeClr val="accent4"/>
    </dgm:linClrLst>
    <dgm:effectClrLst/>
    <dgm:txLinClrLst/>
    <dgm:txFillClrLst meth="repeat">
      <a:schemeClr val="lt1"/>
    </dgm:txFillClrLst>
    <dgm:txEffectClrLst/>
  </dgm:styleLbl>
  <dgm:styleLbl name="parChTrans2D3">
    <dgm:fillClrLst meth="repeat">
      <a:schemeClr val="accent4"/>
    </dgm:fillClrLst>
    <dgm:linClrLst meth="repeat">
      <a:schemeClr val="accent4"/>
    </dgm:linClrLst>
    <dgm:effectClrLst/>
    <dgm:txLinClrLst/>
    <dgm:txFillClrLst meth="repeat">
      <a:schemeClr val="lt1"/>
    </dgm:txFillClrLst>
    <dgm:txEffectClrLst/>
  </dgm:styleLbl>
  <dgm:styleLbl name="parChTrans2D4">
    <dgm:fillClrLst meth="repeat">
      <a:schemeClr val="accent4"/>
    </dgm:fillClrLst>
    <dgm:linClrLst meth="repeat">
      <a:schemeClr val="accent4"/>
    </dgm:linClrLst>
    <dgm:effectClrLst/>
    <dgm:txLinClrLst/>
    <dgm:txFillClrLst meth="repeat">
      <a:schemeClr val="lt1"/>
    </dgm:txFillClrLst>
    <dgm:txEffectClrLst/>
  </dgm:styleLbl>
  <dgm:styleLbl name="parChTrans1D1">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2">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3">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parChTrans1D4">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solidFgAcc1">
    <dgm:fillClrLst meth="repeat">
      <a:schemeClr val="lt1"/>
    </dgm:fillClrLst>
    <dgm:linClrLst meth="repeat">
      <a:schemeClr val="accent4"/>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align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b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accent4"/>
    </dgm:linClrLst>
    <dgm:effectClrLst/>
    <dgm:txLinClrLst/>
    <dgm:txFillClrLst meth="repeat">
      <a:schemeClr val="dk1"/>
    </dgm:txFillClrLst>
    <dgm:txEffectClrLst/>
  </dgm:styleLbl>
  <dgm:styleLbl name="dkBgShp">
    <dgm:fillClrLst meth="repeat">
      <a:schemeClr val="accent4">
        <a:shade val="80000"/>
      </a:schemeClr>
    </dgm:fillClrLst>
    <dgm:linClrLst meth="repeat">
      <a:schemeClr val="accent4"/>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6.xml><?xml version="1.0" encoding="utf-8"?>
<dgm:colorsDef xmlns:dgm="http://schemas.openxmlformats.org/drawingml/2006/diagram" xmlns:a="http://schemas.openxmlformats.org/drawingml/2006/main" uniqueId="urn:microsoft.com/office/officeart/2005/8/colors/accent5_2">
  <dgm:title val=""/>
  <dgm:desc val=""/>
  <dgm:catLst>
    <dgm:cat type="accent5" pri="11200"/>
  </dgm:catLst>
  <dgm:styleLbl name="node0">
    <dgm:fillClrLst meth="repeat">
      <a:schemeClr val="accent5"/>
    </dgm:fillClrLst>
    <dgm:linClrLst meth="repeat">
      <a:schemeClr val="lt1"/>
    </dgm:linClrLst>
    <dgm:effectClrLst/>
    <dgm:txLinClrLst/>
    <dgm:txFillClrLst/>
    <dgm:txEffectClrLst/>
  </dgm:styleLbl>
  <dgm:styleLbl name="node1">
    <dgm:fillClrLst meth="repeat">
      <a:schemeClr val="accent5"/>
    </dgm:fillClrLst>
    <dgm:linClrLst meth="repeat">
      <a:schemeClr val="lt1"/>
    </dgm:linClrLst>
    <dgm:effectClrLst/>
    <dgm:txLinClrLst/>
    <dgm:txFillClrLst/>
    <dgm:txEffectClrLst/>
  </dgm:styleLbl>
  <dgm:styleLbl name="alignNode1">
    <dgm:fillClrLst meth="repeat">
      <a:schemeClr val="accent5"/>
    </dgm:fillClrLst>
    <dgm:linClrLst meth="repeat">
      <a:schemeClr val="accent5"/>
    </dgm:linClrLst>
    <dgm:effectClrLst/>
    <dgm:txLinClrLst/>
    <dgm:txFillClrLst/>
    <dgm:txEffectClrLst/>
  </dgm:styleLbl>
  <dgm:styleLbl name="lnNode1">
    <dgm:fillClrLst meth="repeat">
      <a:schemeClr val="accent5"/>
    </dgm:fillClrLst>
    <dgm:linClrLst meth="repeat">
      <a:schemeClr val="lt1"/>
    </dgm:linClrLst>
    <dgm:effectClrLst/>
    <dgm:txLinClrLst/>
    <dgm:txFillClrLst/>
    <dgm:txEffectClrLst/>
  </dgm:styleLbl>
  <dgm:styleLbl name="vennNode1">
    <dgm:fillClrLst meth="repeat">
      <a:schemeClr val="accent5">
        <a:alpha val="50000"/>
      </a:schemeClr>
    </dgm:fillClrLst>
    <dgm:linClrLst meth="repeat">
      <a:schemeClr val="lt1"/>
    </dgm:linClrLst>
    <dgm:effectClrLst/>
    <dgm:txLinClrLst/>
    <dgm:txFillClrLst/>
    <dgm:txEffectClrLst/>
  </dgm:styleLbl>
  <dgm:styleLbl name="node2">
    <dgm:fillClrLst meth="repeat">
      <a:schemeClr val="accent5"/>
    </dgm:fillClrLst>
    <dgm:linClrLst meth="repeat">
      <a:schemeClr val="lt1"/>
    </dgm:linClrLst>
    <dgm:effectClrLst/>
    <dgm:txLinClrLst/>
    <dgm:txFillClrLst/>
    <dgm:txEffectClrLst/>
  </dgm:styleLbl>
  <dgm:styleLbl name="node3">
    <dgm:fillClrLst meth="repeat">
      <a:schemeClr val="accent5"/>
    </dgm:fillClrLst>
    <dgm:linClrLst meth="repeat">
      <a:schemeClr val="lt1"/>
    </dgm:linClrLst>
    <dgm:effectClrLst/>
    <dgm:txLinClrLst/>
    <dgm:txFillClrLst/>
    <dgm:txEffectClrLst/>
  </dgm:styleLbl>
  <dgm:styleLbl name="node4">
    <dgm:fillClrLst meth="repeat">
      <a:schemeClr val="accent5"/>
    </dgm:fillClrLst>
    <dgm:linClrLst meth="repeat">
      <a:schemeClr val="lt1"/>
    </dgm:linClrLst>
    <dgm:effectClrLst/>
    <dgm:txLinClrLst/>
    <dgm:txFillClrLst/>
    <dgm:txEffectClrLst/>
  </dgm:styleLbl>
  <dgm:styleLbl name="f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5">
        <a:tint val="60000"/>
      </a:schemeClr>
    </dgm:fillClrLst>
    <dgm:linClrLst meth="repeat">
      <a:schemeClr val="accent5">
        <a:tint val="60000"/>
      </a:schemeClr>
    </dgm:linClrLst>
    <dgm:effectClrLst/>
    <dgm:txLinClrLst/>
    <dgm:txFillClrLst/>
    <dgm:txEffectClrLst/>
  </dgm:styleLbl>
  <dgm:styleLbl name="fgSibTrans2D1">
    <dgm:fillClrLst meth="repeat">
      <a:schemeClr val="accent5">
        <a:tint val="60000"/>
      </a:schemeClr>
    </dgm:fillClrLst>
    <dgm:linClrLst meth="repeat">
      <a:schemeClr val="accent5">
        <a:tint val="60000"/>
      </a:schemeClr>
    </dgm:linClrLst>
    <dgm:effectClrLst/>
    <dgm:txLinClrLst/>
    <dgm:txFillClrLst/>
    <dgm:txEffectClrLst/>
  </dgm:styleLbl>
  <dgm:styleLbl name="bgSibTrans2D1">
    <dgm:fillClrLst meth="repeat">
      <a:schemeClr val="accent5">
        <a:tint val="60000"/>
      </a:schemeClr>
    </dgm:fillClrLst>
    <dgm:linClrLst meth="repeat">
      <a:schemeClr val="accent5">
        <a:tint val="60000"/>
      </a:schemeClr>
    </dgm:linClrLst>
    <dgm:effectClrLst/>
    <dgm:txLinClrLst/>
    <dgm:txFillClrLst/>
    <dgm:txEffectClrLst/>
  </dgm:styleLbl>
  <dgm:styleLbl name="sibTrans1D1">
    <dgm:fillClrLst meth="repeat">
      <a:schemeClr val="accent5"/>
    </dgm:fillClrLst>
    <dgm:linClrLst meth="repeat">
      <a:schemeClr val="accent5"/>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dgm:linClrLst>
    <dgm:effectClrLst/>
    <dgm:txLinClrLst/>
    <dgm:txFillClrLst/>
    <dgm:txEffectClrLst/>
  </dgm:styleLbl>
  <dgm:styleLbl name="asst1">
    <dgm:fillClrLst meth="repeat">
      <a:schemeClr val="accent5"/>
    </dgm:fillClrLst>
    <dgm:linClrLst meth="repeat">
      <a:schemeClr val="lt1"/>
    </dgm:linClrLst>
    <dgm:effectClrLst/>
    <dgm:txLinClrLst/>
    <dgm:txFillClrLst/>
    <dgm:txEffectClrLst/>
  </dgm:styleLbl>
  <dgm:styleLbl name="asst2">
    <dgm:fillClrLst meth="repeat">
      <a:schemeClr val="accent5"/>
    </dgm:fillClrLst>
    <dgm:linClrLst meth="repeat">
      <a:schemeClr val="lt1"/>
    </dgm:linClrLst>
    <dgm:effectClrLst/>
    <dgm:txLinClrLst/>
    <dgm:txFillClrLst/>
    <dgm:txEffectClrLst/>
  </dgm:styleLbl>
  <dgm:styleLbl name="asst3">
    <dgm:fillClrLst meth="repeat">
      <a:schemeClr val="accent5"/>
    </dgm:fillClrLst>
    <dgm:linClrLst meth="repeat">
      <a:schemeClr val="lt1"/>
    </dgm:linClrLst>
    <dgm:effectClrLst/>
    <dgm:txLinClrLst/>
    <dgm:txFillClrLst/>
    <dgm:txEffectClrLst/>
  </dgm:styleLbl>
  <dgm:styleLbl name="asst4">
    <dgm:fillClrLst meth="repeat">
      <a:schemeClr val="accent5"/>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dgm:fillClrLst>
    <dgm:linClrLst meth="repeat">
      <a:schemeClr val="accent5"/>
    </dgm:linClrLst>
    <dgm:effectClrLst/>
    <dgm:txLinClrLst/>
    <dgm:txFillClrLst meth="repeat">
      <a:schemeClr val="lt1"/>
    </dgm:txFillClrLst>
    <dgm:txEffectClrLst/>
  </dgm:styleLbl>
  <dgm:styleLbl name="parChTrans2D3">
    <dgm:fillClrLst meth="repeat">
      <a:schemeClr val="accent5"/>
    </dgm:fillClrLst>
    <dgm:linClrLst meth="repeat">
      <a:schemeClr val="accent5"/>
    </dgm:linClrLst>
    <dgm:effectClrLst/>
    <dgm:txLinClrLst/>
    <dgm:txFillClrLst meth="repeat">
      <a:schemeClr val="lt1"/>
    </dgm:txFillClrLst>
    <dgm:txEffectClrLst/>
  </dgm:styleLbl>
  <dgm:styleLbl name="parChTrans2D4">
    <dgm:fillClrLst meth="repeat">
      <a:schemeClr val="accent5"/>
    </dgm:fillClrLst>
    <dgm:linClrLst meth="repeat">
      <a:schemeClr val="accent5"/>
    </dgm:linClrLst>
    <dgm:effectClrLst/>
    <dgm:txLinClrLst/>
    <dgm:txFillClrLst meth="repeat">
      <a:schemeClr val="lt1"/>
    </dgm:txFillClrLst>
    <dgm:txEffectClrLst/>
  </dgm:styleLbl>
  <dgm:styleLbl name="parChTrans1D1">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2">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3">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1D4">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solidFgAcc1">
    <dgm:fillClrLst meth="repeat">
      <a:schemeClr val="lt1"/>
    </dgm:fillClrLst>
    <dgm:linClrLst meth="repeat">
      <a:schemeClr val="accent5"/>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accent5"/>
    </dgm:linClrLst>
    <dgm:effectClrLst/>
    <dgm:txLinClrLst/>
    <dgm:txFillClrLst meth="repeat">
      <a:schemeClr val="dk1"/>
    </dgm:txFillClrLst>
    <dgm:txEffectClrLst/>
  </dgm:styleLbl>
  <dgm:styleLbl name="dkBgShp">
    <dgm:fillClrLst meth="repeat">
      <a:schemeClr val="accent5">
        <a:shade val="80000"/>
      </a:schemeClr>
    </dgm:fillClrLst>
    <dgm:linClrLst meth="repeat">
      <a:schemeClr val="accent5"/>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7.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8.xml><?xml version="1.0" encoding="utf-8"?>
<dgm:colorsDef xmlns:dgm="http://schemas.openxmlformats.org/drawingml/2006/diagram" xmlns:a="http://schemas.openxmlformats.org/drawingml/2006/main" uniqueId="urn:microsoft.com/office/officeart/2005/8/colors/accent5_1">
  <dgm:title val=""/>
  <dgm:desc val=""/>
  <dgm:catLst>
    <dgm:cat type="accent5" pri="11100"/>
  </dgm:catLst>
  <dgm:styleLbl name="node0">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5">
        <a:shade val="80000"/>
      </a:schemeClr>
    </dgm:linClrLst>
    <dgm:effectClrLst/>
    <dgm:txLinClrLst/>
    <dgm:txFillClrLst/>
    <dgm:txEffectClrLst/>
  </dgm:styleLbl>
  <dgm:styleLbl name="node2">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fgImgPlace1">
    <dgm:fillClrLst meth="repeat">
      <a:schemeClr val="accent5">
        <a:tint val="40000"/>
      </a:schemeClr>
    </dgm:fillClrLst>
    <dgm:linClrLst meth="repeat">
      <a:schemeClr val="accent5">
        <a:shade val="80000"/>
      </a:schemeClr>
    </dgm:linClrLst>
    <dgm:effectClrLst/>
    <dgm:txLinClrLst/>
    <dgm:txFillClrLst meth="repeat">
      <a:schemeClr val="lt1"/>
    </dgm:txFillClrLst>
    <dgm:txEffectClrLst/>
  </dgm:styleLbl>
  <dgm:styleLbl name="alignImgPlace1">
    <dgm:fillClrLst meth="repeat">
      <a:schemeClr val="accent5">
        <a:tint val="40000"/>
      </a:schemeClr>
    </dgm:fillClrLst>
    <dgm:linClrLst meth="repeat">
      <a:schemeClr val="accent5">
        <a:shade val="80000"/>
      </a:schemeClr>
    </dgm:linClrLst>
    <dgm:effectClrLst/>
    <dgm:txLinClrLst/>
    <dgm:txFillClrLst meth="repeat">
      <a:schemeClr val="lt1"/>
    </dgm:txFillClrLst>
    <dgm:txEffectClrLst/>
  </dgm:styleLbl>
  <dgm:styleLbl name="bgImgPlace1">
    <dgm:fillClrLst meth="repeat">
      <a:schemeClr val="accent5">
        <a:tint val="40000"/>
      </a:schemeClr>
    </dgm:fillClrLst>
    <dgm:linClrLst meth="repeat">
      <a:schemeClr val="accent5">
        <a:shade val="80000"/>
      </a:schemeClr>
    </dgm:linClrLst>
    <dgm:effectClrLst/>
    <dgm:txLinClrLst/>
    <dgm:txFillClrLst meth="repeat">
      <a:schemeClr val="lt1"/>
    </dgm:txFillClrLst>
    <dgm:txEffectClrLst/>
  </dgm:styleLbl>
  <dgm:styleLbl name="sibTrans2D1">
    <dgm:fillClrLst meth="repeat">
      <a:schemeClr val="accent5">
        <a:tint val="60000"/>
      </a:schemeClr>
    </dgm:fillClrLst>
    <dgm:linClrLst meth="repeat">
      <a:schemeClr val="accent5">
        <a:tint val="60000"/>
      </a:schemeClr>
    </dgm:linClrLst>
    <dgm:effectClrLst/>
    <dgm:txLinClrLst/>
    <dgm:txFillClrLst meth="repeat">
      <a:schemeClr val="dk1"/>
    </dgm:txFillClrLst>
    <dgm:txEffectClrLst/>
  </dgm:styleLbl>
  <dgm:styleLbl name="fgSibTrans2D1">
    <dgm:fillClrLst meth="repeat">
      <a:schemeClr val="accent5">
        <a:tint val="60000"/>
      </a:schemeClr>
    </dgm:fillClrLst>
    <dgm:linClrLst meth="repeat">
      <a:schemeClr val="accent5">
        <a:tint val="60000"/>
      </a:schemeClr>
    </dgm:linClrLst>
    <dgm:effectClrLst/>
    <dgm:txLinClrLst/>
    <dgm:txFillClrLst meth="repeat">
      <a:schemeClr val="dk1"/>
    </dgm:txFillClrLst>
    <dgm:txEffectClrLst/>
  </dgm:styleLbl>
  <dgm:styleLbl name="bgSibTrans2D1">
    <dgm:fillClrLst meth="repeat">
      <a:schemeClr val="accent5">
        <a:tint val="60000"/>
      </a:schemeClr>
    </dgm:fillClrLst>
    <dgm:linClrLst meth="repeat">
      <a:schemeClr val="accent5">
        <a:tint val="60000"/>
      </a:schemeClr>
    </dgm:linClrLst>
    <dgm:effectClrLst/>
    <dgm:txLinClrLst/>
    <dgm:txFillClrLst meth="repeat">
      <a:schemeClr val="dk1"/>
    </dgm:txFillClrLst>
    <dgm:txEffectClrLst/>
  </dgm:styleLbl>
  <dgm:styleLbl name="sibTrans1D1">
    <dgm:fillClrLst meth="repeat">
      <a:schemeClr val="accent5"/>
    </dgm:fillClrLst>
    <dgm:linClrLst meth="repeat">
      <a:schemeClr val="accent5"/>
    </dgm:linClrLst>
    <dgm:effectClrLst/>
    <dgm:txLinClrLst/>
    <dgm:txFillClrLst meth="repeat">
      <a:schemeClr val="tx1"/>
    </dgm:txFillClrLst>
    <dgm:txEffectClrLst/>
  </dgm:styleLbl>
  <dgm:styleLbl name="callout">
    <dgm:fillClrLst meth="repeat">
      <a:schemeClr val="accent5"/>
    </dgm:fillClrLst>
    <dgm:linClrLst meth="repeat">
      <a:schemeClr val="accent5"/>
    </dgm:linClrLst>
    <dgm:effectClrLst/>
    <dgm:txLinClrLst/>
    <dgm:txFillClrLst meth="repeat">
      <a:schemeClr val="tx1"/>
    </dgm:txFillClrLst>
    <dgm:txEffectClrLst/>
  </dgm:styleLbl>
  <dgm:styleLbl name="asst0">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dgm:txEffectClrLst/>
  </dgm:styleLbl>
  <dgm:styleLbl name="parChTrans2D2">
    <dgm:fillClrLst meth="repeat">
      <a:schemeClr val="accent5"/>
    </dgm:fillClrLst>
    <dgm:linClrLst meth="repeat">
      <a:schemeClr val="accent5"/>
    </dgm:linClrLst>
    <dgm:effectClrLst/>
    <dgm:txLinClrLst/>
    <dgm:txFillClrLst/>
    <dgm:txEffectClrLst/>
  </dgm:styleLbl>
  <dgm:styleLbl name="parChTrans2D3">
    <dgm:fillClrLst meth="repeat">
      <a:schemeClr val="accent5"/>
    </dgm:fillClrLst>
    <dgm:linClrLst meth="repeat">
      <a:schemeClr val="accent5"/>
    </dgm:linClrLst>
    <dgm:effectClrLst/>
    <dgm:txLinClrLst/>
    <dgm:txFillClrLst/>
    <dgm:txEffectClrLst/>
  </dgm:styleLbl>
  <dgm:styleLbl name="parChTrans2D4">
    <dgm:fillClrLst meth="repeat">
      <a:schemeClr val="accent5"/>
    </dgm:fillClrLst>
    <dgm:linClrLst meth="repeat">
      <a:schemeClr val="accent5"/>
    </dgm:linClrLst>
    <dgm:effectClrLst/>
    <dgm:txLinClrLst/>
    <dgm:txFillClrLst meth="repeat">
      <a:schemeClr val="lt1"/>
    </dgm:txFillClrLst>
    <dgm:txEffectClrLst/>
  </dgm:styleLbl>
  <dgm:styleLbl name="parChTrans1D1">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2">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3">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1D4">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fgAcc1">
    <dgm:fillClrLst meth="repeat">
      <a:schemeClr val="accent5">
        <a:alpha val="90000"/>
        <a:tint val="40000"/>
      </a:schemeClr>
    </dgm:fillClrLst>
    <dgm:linClrLst meth="repeat">
      <a:schemeClr val="accent5"/>
    </dgm:linClrLst>
    <dgm:effectClrLst/>
    <dgm:txLinClrLst/>
    <dgm:txFillClrLst meth="repeat">
      <a:schemeClr val="dk1"/>
    </dgm:txFillClrLst>
    <dgm:txEffectClrLst/>
  </dgm:styleLbl>
  <dgm:styleLbl name="conFgAcc1">
    <dgm:fillClrLst meth="repeat">
      <a:schemeClr val="accent5">
        <a:alpha val="90000"/>
        <a:tint val="40000"/>
      </a:schemeClr>
    </dgm:fillClrLst>
    <dgm:linClrLst meth="repeat">
      <a:schemeClr val="accent5"/>
    </dgm:linClrLst>
    <dgm:effectClrLst/>
    <dgm:txLinClrLst/>
    <dgm:txFillClrLst meth="repeat">
      <a:schemeClr val="dk1"/>
    </dgm:txFillClrLst>
    <dgm:txEffectClrLst/>
  </dgm:styleLbl>
  <dgm:styleLbl name="alignAcc1">
    <dgm:fillClrLst meth="repeat">
      <a:schemeClr val="accent5">
        <a:alpha val="90000"/>
        <a:tint val="40000"/>
      </a:schemeClr>
    </dgm:fillClrLst>
    <dgm:linClrLst meth="repeat">
      <a:schemeClr val="accent5"/>
    </dgm:linClrLst>
    <dgm:effectClrLst/>
    <dgm:txLinClrLst/>
    <dgm:txFillClrLst meth="repeat">
      <a:schemeClr val="dk1"/>
    </dgm:txFillClrLst>
    <dgm:txEffectClrLst/>
  </dgm:styleLbl>
  <dgm:styleLbl name="trAlignAcc1">
    <dgm:fillClrLst meth="repeat">
      <a:schemeClr val="accent5">
        <a:alpha val="40000"/>
        <a:tint val="40000"/>
      </a:schemeClr>
    </dgm:fillClrLst>
    <dgm:linClrLst meth="repeat">
      <a:schemeClr val="accent5"/>
    </dgm:linClrLst>
    <dgm:effectClrLst/>
    <dgm:txLinClrLst/>
    <dgm:txFillClrLst meth="repeat">
      <a:schemeClr val="dk1"/>
    </dgm:txFillClrLst>
    <dgm:txEffectClrLst/>
  </dgm:styleLbl>
  <dgm:styleLbl name="bgAcc1">
    <dgm:fillClrLst meth="repeat">
      <a:schemeClr val="accent5">
        <a:alpha val="90000"/>
        <a:tint val="40000"/>
      </a:schemeClr>
    </dgm:fillClrLst>
    <dgm:linClrLst meth="repeat">
      <a:schemeClr val="accent5"/>
    </dgm:linClrLst>
    <dgm:effectClrLst/>
    <dgm:txLinClrLst/>
    <dgm:txFillClrLst meth="repeat">
      <a:schemeClr val="dk1"/>
    </dgm:txFillClrLst>
    <dgm:txEffectClrLst/>
  </dgm:styleLbl>
  <dgm:styleLbl name="solidFgAcc1">
    <dgm:fillClrLst meth="repeat">
      <a:schemeClr val="lt1"/>
    </dgm:fillClrLst>
    <dgm:linClrLst meth="repeat">
      <a:schemeClr val="accent5"/>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5">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5">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5">
        <a:alpha val="90000"/>
      </a:schemeClr>
    </dgm:linClrLst>
    <dgm:effectClrLst/>
    <dgm:txLinClrLst/>
    <dgm:txFillClrLst meth="repeat">
      <a:schemeClr val="dk1"/>
    </dgm:txFillClrLst>
    <dgm:txEffectClrLst/>
  </dgm:styleLbl>
  <dgm:styleLbl name="fgAcc0">
    <dgm:fillClrLst meth="repeat">
      <a:schemeClr val="accent5">
        <a:alpha val="90000"/>
        <a:tint val="40000"/>
      </a:schemeClr>
    </dgm:fillClrLst>
    <dgm:linClrLst meth="repeat">
      <a:schemeClr val="accent5"/>
    </dgm:linClrLst>
    <dgm:effectClrLst/>
    <dgm:txLinClrLst/>
    <dgm:txFillClrLst meth="repeat">
      <a:schemeClr val="dk1"/>
    </dgm:txFillClrLst>
    <dgm:txEffectClrLst/>
  </dgm:styleLbl>
  <dgm:styleLbl name="fgAcc2">
    <dgm:fillClrLst meth="repeat">
      <a:schemeClr val="accent5">
        <a:alpha val="90000"/>
        <a:tint val="40000"/>
      </a:schemeClr>
    </dgm:fillClrLst>
    <dgm:linClrLst meth="repeat">
      <a:schemeClr val="accent5"/>
    </dgm:linClrLst>
    <dgm:effectClrLst/>
    <dgm:txLinClrLst/>
    <dgm:txFillClrLst meth="repeat">
      <a:schemeClr val="dk1"/>
    </dgm:txFillClrLst>
    <dgm:txEffectClrLst/>
  </dgm:styleLbl>
  <dgm:styleLbl name="fgAcc3">
    <dgm:fillClrLst meth="repeat">
      <a:schemeClr val="accent5">
        <a:alpha val="90000"/>
        <a:tint val="40000"/>
      </a:schemeClr>
    </dgm:fillClrLst>
    <dgm:linClrLst meth="repeat">
      <a:schemeClr val="accent5"/>
    </dgm:linClrLst>
    <dgm:effectClrLst/>
    <dgm:txLinClrLst/>
    <dgm:txFillClrLst meth="repeat">
      <a:schemeClr val="dk1"/>
    </dgm:txFillClrLst>
    <dgm:txEffectClrLst/>
  </dgm:styleLbl>
  <dgm:styleLbl name="fgAcc4">
    <dgm:fillClrLst meth="repeat">
      <a:schemeClr val="accent5">
        <a:alpha val="90000"/>
        <a:tint val="40000"/>
      </a:schemeClr>
    </dgm:fillClrLst>
    <dgm:linClrLst meth="repeat">
      <a:schemeClr val="accent5"/>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accent5"/>
    </dgm:linClrLst>
    <dgm:effectClrLst/>
    <dgm:txLinClrLst/>
    <dgm:txFillClrLst meth="repeat">
      <a:schemeClr val="dk1"/>
    </dgm:txFillClrLst>
    <dgm:txEffectClrLst/>
  </dgm:styleLbl>
  <dgm:styleLbl name="dkBgShp">
    <dgm:fillClrLst meth="repeat">
      <a:schemeClr val="accent5">
        <a:shade val="80000"/>
      </a:schemeClr>
    </dgm:fillClrLst>
    <dgm:linClrLst meth="repeat">
      <a:schemeClr val="accent5"/>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9.xml><?xml version="1.0" encoding="utf-8"?>
<dgm:colorsDef xmlns:dgm="http://schemas.openxmlformats.org/drawingml/2006/diagram" xmlns:a="http://schemas.openxmlformats.org/drawingml/2006/main" uniqueId="urn:microsoft.com/office/officeart/2005/8/colors/accent4_2">
  <dgm:title val=""/>
  <dgm:desc val=""/>
  <dgm:catLst>
    <dgm:cat type="accent4" pri="11200"/>
  </dgm:catLst>
  <dgm:styleLbl name="node0">
    <dgm:fillClrLst meth="repeat">
      <a:schemeClr val="accent4"/>
    </dgm:fillClrLst>
    <dgm:linClrLst meth="repeat">
      <a:schemeClr val="lt1"/>
    </dgm:linClrLst>
    <dgm:effectClrLst/>
    <dgm:txLinClrLst/>
    <dgm:txFillClrLst/>
    <dgm:txEffectClrLst/>
  </dgm:styleLbl>
  <dgm:styleLbl name="node1">
    <dgm:fillClrLst meth="repeat">
      <a:schemeClr val="accent4"/>
    </dgm:fillClrLst>
    <dgm:linClrLst meth="repeat">
      <a:schemeClr val="lt1"/>
    </dgm:linClrLst>
    <dgm:effectClrLst/>
    <dgm:txLinClrLst/>
    <dgm:txFillClrLst/>
    <dgm:txEffectClrLst/>
  </dgm:styleLbl>
  <dgm:styleLbl name="alignNode1">
    <dgm:fillClrLst meth="repeat">
      <a:schemeClr val="accent4"/>
    </dgm:fillClrLst>
    <dgm:linClrLst meth="repeat">
      <a:schemeClr val="accent4"/>
    </dgm:linClrLst>
    <dgm:effectClrLst/>
    <dgm:txLinClrLst/>
    <dgm:txFillClrLst/>
    <dgm:txEffectClrLst/>
  </dgm:styleLbl>
  <dgm:styleLbl name="lnNode1">
    <dgm:fillClrLst meth="repeat">
      <a:schemeClr val="accent4"/>
    </dgm:fillClrLst>
    <dgm:linClrLst meth="repeat">
      <a:schemeClr val="lt1"/>
    </dgm:linClrLst>
    <dgm:effectClrLst/>
    <dgm:txLinClrLst/>
    <dgm:txFillClrLst/>
    <dgm:txEffectClrLst/>
  </dgm:styleLbl>
  <dgm:styleLbl name="vennNode1">
    <dgm:fillClrLst meth="repeat">
      <a:schemeClr val="accent4">
        <a:alpha val="50000"/>
      </a:schemeClr>
    </dgm:fillClrLst>
    <dgm:linClrLst meth="repeat">
      <a:schemeClr val="lt1"/>
    </dgm:linClrLst>
    <dgm:effectClrLst/>
    <dgm:txLinClrLst/>
    <dgm:txFillClrLst/>
    <dgm:txEffectClrLst/>
  </dgm:styleLbl>
  <dgm:styleLbl name="node2">
    <dgm:fillClrLst meth="repeat">
      <a:schemeClr val="accent4"/>
    </dgm:fillClrLst>
    <dgm:linClrLst meth="repeat">
      <a:schemeClr val="lt1"/>
    </dgm:linClrLst>
    <dgm:effectClrLst/>
    <dgm:txLinClrLst/>
    <dgm:txFillClrLst/>
    <dgm:txEffectClrLst/>
  </dgm:styleLbl>
  <dgm:styleLbl name="node3">
    <dgm:fillClrLst meth="repeat">
      <a:schemeClr val="accent4"/>
    </dgm:fillClrLst>
    <dgm:linClrLst meth="repeat">
      <a:schemeClr val="lt1"/>
    </dgm:linClrLst>
    <dgm:effectClrLst/>
    <dgm:txLinClrLst/>
    <dgm:txFillClrLst/>
    <dgm:txEffectClrLst/>
  </dgm:styleLbl>
  <dgm:styleLbl name="node4">
    <dgm:fillClrLst meth="repeat">
      <a:schemeClr val="accent4"/>
    </dgm:fillClrLst>
    <dgm:linClrLst meth="repeat">
      <a:schemeClr val="lt1"/>
    </dgm:linClrLst>
    <dgm:effectClrLst/>
    <dgm:txLinClrLst/>
    <dgm:txFillClrLst/>
    <dgm:txEffectClrLst/>
  </dgm:styleLbl>
  <dgm:styleLbl name="f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4">
        <a:tint val="60000"/>
      </a:schemeClr>
    </dgm:fillClrLst>
    <dgm:linClrLst meth="repeat">
      <a:schemeClr val="accent4">
        <a:tint val="60000"/>
      </a:schemeClr>
    </dgm:linClrLst>
    <dgm:effectClrLst/>
    <dgm:txLinClrLst/>
    <dgm:txFillClrLst/>
    <dgm:txEffectClrLst/>
  </dgm:styleLbl>
  <dgm:styleLbl name="fgSibTrans2D1">
    <dgm:fillClrLst meth="repeat">
      <a:schemeClr val="accent4">
        <a:tint val="60000"/>
      </a:schemeClr>
    </dgm:fillClrLst>
    <dgm:linClrLst meth="repeat">
      <a:schemeClr val="accent4">
        <a:tint val="60000"/>
      </a:schemeClr>
    </dgm:linClrLst>
    <dgm:effectClrLst/>
    <dgm:txLinClrLst/>
    <dgm:txFillClrLst/>
    <dgm:txEffectClrLst/>
  </dgm:styleLbl>
  <dgm:styleLbl name="bgSibTrans2D1">
    <dgm:fillClrLst meth="repeat">
      <a:schemeClr val="accent4">
        <a:tint val="60000"/>
      </a:schemeClr>
    </dgm:fillClrLst>
    <dgm:linClrLst meth="repeat">
      <a:schemeClr val="accent4">
        <a:tint val="60000"/>
      </a:schemeClr>
    </dgm:linClrLst>
    <dgm:effectClrLst/>
    <dgm:txLinClrLst/>
    <dgm:txFillClrLst/>
    <dgm:txEffectClrLst/>
  </dgm:styleLbl>
  <dgm:styleLbl name="sibTrans1D1">
    <dgm:fillClrLst meth="repeat">
      <a:schemeClr val="accent4"/>
    </dgm:fillClrLst>
    <dgm:linClrLst meth="repeat">
      <a:schemeClr val="accent4"/>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dgm:linClrLst>
    <dgm:effectClrLst/>
    <dgm:txLinClrLst/>
    <dgm:txFillClrLst/>
    <dgm:txEffectClrLst/>
  </dgm:styleLbl>
  <dgm:styleLbl name="asst1">
    <dgm:fillClrLst meth="repeat">
      <a:schemeClr val="accent4"/>
    </dgm:fillClrLst>
    <dgm:linClrLst meth="repeat">
      <a:schemeClr val="lt1"/>
    </dgm:linClrLst>
    <dgm:effectClrLst/>
    <dgm:txLinClrLst/>
    <dgm:txFillClrLst/>
    <dgm:txEffectClrLst/>
  </dgm:styleLbl>
  <dgm:styleLbl name="asst2">
    <dgm:fillClrLst meth="repeat">
      <a:schemeClr val="accent4"/>
    </dgm:fillClrLst>
    <dgm:linClrLst meth="repeat">
      <a:schemeClr val="lt1"/>
    </dgm:linClrLst>
    <dgm:effectClrLst/>
    <dgm:txLinClrLst/>
    <dgm:txFillClrLst/>
    <dgm:txEffectClrLst/>
  </dgm:styleLbl>
  <dgm:styleLbl name="asst3">
    <dgm:fillClrLst meth="repeat">
      <a:schemeClr val="accent4"/>
    </dgm:fillClrLst>
    <dgm:linClrLst meth="repeat">
      <a:schemeClr val="lt1"/>
    </dgm:linClrLst>
    <dgm:effectClrLst/>
    <dgm:txLinClrLst/>
    <dgm:txFillClrLst/>
    <dgm:txEffectClrLst/>
  </dgm:styleLbl>
  <dgm:styleLbl name="asst4">
    <dgm:fillClrLst meth="repeat">
      <a:schemeClr val="accent4"/>
    </dgm:fillClrLst>
    <dgm:linClrLst meth="repeat">
      <a:schemeClr val="lt1"/>
    </dgm:linClrLst>
    <dgm:effectClrLst/>
    <dgm:txLinClrLst/>
    <dgm:txFillClrLst/>
    <dgm:txEffectClrLst/>
  </dgm:styleLbl>
  <dgm:styleLbl name="parChTrans2D1">
    <dgm:fillClrLst meth="repeat">
      <a:schemeClr val="accent4">
        <a:tint val="60000"/>
      </a:schemeClr>
    </dgm:fillClrLst>
    <dgm:linClrLst meth="repeat">
      <a:schemeClr val="accent4">
        <a:tint val="60000"/>
      </a:schemeClr>
    </dgm:linClrLst>
    <dgm:effectClrLst/>
    <dgm:txLinClrLst/>
    <dgm:txFillClrLst meth="repeat">
      <a:schemeClr val="lt1"/>
    </dgm:txFillClrLst>
    <dgm:txEffectClrLst/>
  </dgm:styleLbl>
  <dgm:styleLbl name="parChTrans2D2">
    <dgm:fillClrLst meth="repeat">
      <a:schemeClr val="accent4"/>
    </dgm:fillClrLst>
    <dgm:linClrLst meth="repeat">
      <a:schemeClr val="accent4"/>
    </dgm:linClrLst>
    <dgm:effectClrLst/>
    <dgm:txLinClrLst/>
    <dgm:txFillClrLst meth="repeat">
      <a:schemeClr val="lt1"/>
    </dgm:txFillClrLst>
    <dgm:txEffectClrLst/>
  </dgm:styleLbl>
  <dgm:styleLbl name="parChTrans2D3">
    <dgm:fillClrLst meth="repeat">
      <a:schemeClr val="accent4"/>
    </dgm:fillClrLst>
    <dgm:linClrLst meth="repeat">
      <a:schemeClr val="accent4"/>
    </dgm:linClrLst>
    <dgm:effectClrLst/>
    <dgm:txLinClrLst/>
    <dgm:txFillClrLst meth="repeat">
      <a:schemeClr val="lt1"/>
    </dgm:txFillClrLst>
    <dgm:txEffectClrLst/>
  </dgm:styleLbl>
  <dgm:styleLbl name="parChTrans2D4">
    <dgm:fillClrLst meth="repeat">
      <a:schemeClr val="accent4"/>
    </dgm:fillClrLst>
    <dgm:linClrLst meth="repeat">
      <a:schemeClr val="accent4"/>
    </dgm:linClrLst>
    <dgm:effectClrLst/>
    <dgm:txLinClrLst/>
    <dgm:txFillClrLst meth="repeat">
      <a:schemeClr val="lt1"/>
    </dgm:txFillClrLst>
    <dgm:txEffectClrLst/>
  </dgm:styleLbl>
  <dgm:styleLbl name="parChTrans1D1">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2">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3">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parChTrans1D4">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solidFgAcc1">
    <dgm:fillClrLst meth="repeat">
      <a:schemeClr val="lt1"/>
    </dgm:fillClrLst>
    <dgm:linClrLst meth="repeat">
      <a:schemeClr val="accent4"/>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align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b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accent4"/>
    </dgm:linClrLst>
    <dgm:effectClrLst/>
    <dgm:txLinClrLst/>
    <dgm:txFillClrLst meth="repeat">
      <a:schemeClr val="dk1"/>
    </dgm:txFillClrLst>
    <dgm:txEffectClrLst/>
  </dgm:styleLbl>
  <dgm:styleLbl name="dkBgShp">
    <dgm:fillClrLst meth="repeat">
      <a:schemeClr val="accent4">
        <a:shade val="80000"/>
      </a:schemeClr>
    </dgm:fillClrLst>
    <dgm:linClrLst meth="repeat">
      <a:schemeClr val="accent4"/>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5_2">
  <dgm:title val=""/>
  <dgm:desc val=""/>
  <dgm:catLst>
    <dgm:cat type="accent5" pri="11200"/>
  </dgm:catLst>
  <dgm:styleLbl name="node0">
    <dgm:fillClrLst meth="repeat">
      <a:schemeClr val="accent5"/>
    </dgm:fillClrLst>
    <dgm:linClrLst meth="repeat">
      <a:schemeClr val="lt1"/>
    </dgm:linClrLst>
    <dgm:effectClrLst/>
    <dgm:txLinClrLst/>
    <dgm:txFillClrLst/>
    <dgm:txEffectClrLst/>
  </dgm:styleLbl>
  <dgm:styleLbl name="node1">
    <dgm:fillClrLst meth="repeat">
      <a:schemeClr val="accent5"/>
    </dgm:fillClrLst>
    <dgm:linClrLst meth="repeat">
      <a:schemeClr val="lt1"/>
    </dgm:linClrLst>
    <dgm:effectClrLst/>
    <dgm:txLinClrLst/>
    <dgm:txFillClrLst/>
    <dgm:txEffectClrLst/>
  </dgm:styleLbl>
  <dgm:styleLbl name="alignNode1">
    <dgm:fillClrLst meth="repeat">
      <a:schemeClr val="accent5"/>
    </dgm:fillClrLst>
    <dgm:linClrLst meth="repeat">
      <a:schemeClr val="accent5"/>
    </dgm:linClrLst>
    <dgm:effectClrLst/>
    <dgm:txLinClrLst/>
    <dgm:txFillClrLst/>
    <dgm:txEffectClrLst/>
  </dgm:styleLbl>
  <dgm:styleLbl name="lnNode1">
    <dgm:fillClrLst meth="repeat">
      <a:schemeClr val="accent5"/>
    </dgm:fillClrLst>
    <dgm:linClrLst meth="repeat">
      <a:schemeClr val="lt1"/>
    </dgm:linClrLst>
    <dgm:effectClrLst/>
    <dgm:txLinClrLst/>
    <dgm:txFillClrLst/>
    <dgm:txEffectClrLst/>
  </dgm:styleLbl>
  <dgm:styleLbl name="vennNode1">
    <dgm:fillClrLst meth="repeat">
      <a:schemeClr val="accent5">
        <a:alpha val="50000"/>
      </a:schemeClr>
    </dgm:fillClrLst>
    <dgm:linClrLst meth="repeat">
      <a:schemeClr val="lt1"/>
    </dgm:linClrLst>
    <dgm:effectClrLst/>
    <dgm:txLinClrLst/>
    <dgm:txFillClrLst/>
    <dgm:txEffectClrLst/>
  </dgm:styleLbl>
  <dgm:styleLbl name="node2">
    <dgm:fillClrLst meth="repeat">
      <a:schemeClr val="accent5"/>
    </dgm:fillClrLst>
    <dgm:linClrLst meth="repeat">
      <a:schemeClr val="lt1"/>
    </dgm:linClrLst>
    <dgm:effectClrLst/>
    <dgm:txLinClrLst/>
    <dgm:txFillClrLst/>
    <dgm:txEffectClrLst/>
  </dgm:styleLbl>
  <dgm:styleLbl name="node3">
    <dgm:fillClrLst meth="repeat">
      <a:schemeClr val="accent5"/>
    </dgm:fillClrLst>
    <dgm:linClrLst meth="repeat">
      <a:schemeClr val="lt1"/>
    </dgm:linClrLst>
    <dgm:effectClrLst/>
    <dgm:txLinClrLst/>
    <dgm:txFillClrLst/>
    <dgm:txEffectClrLst/>
  </dgm:styleLbl>
  <dgm:styleLbl name="node4">
    <dgm:fillClrLst meth="repeat">
      <a:schemeClr val="accent5"/>
    </dgm:fillClrLst>
    <dgm:linClrLst meth="repeat">
      <a:schemeClr val="lt1"/>
    </dgm:linClrLst>
    <dgm:effectClrLst/>
    <dgm:txLinClrLst/>
    <dgm:txFillClrLst/>
    <dgm:txEffectClrLst/>
  </dgm:styleLbl>
  <dgm:styleLbl name="f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5">
        <a:tint val="60000"/>
      </a:schemeClr>
    </dgm:fillClrLst>
    <dgm:linClrLst meth="repeat">
      <a:schemeClr val="accent5">
        <a:tint val="60000"/>
      </a:schemeClr>
    </dgm:linClrLst>
    <dgm:effectClrLst/>
    <dgm:txLinClrLst/>
    <dgm:txFillClrLst/>
    <dgm:txEffectClrLst/>
  </dgm:styleLbl>
  <dgm:styleLbl name="fgSibTrans2D1">
    <dgm:fillClrLst meth="repeat">
      <a:schemeClr val="accent5">
        <a:tint val="60000"/>
      </a:schemeClr>
    </dgm:fillClrLst>
    <dgm:linClrLst meth="repeat">
      <a:schemeClr val="accent5">
        <a:tint val="60000"/>
      </a:schemeClr>
    </dgm:linClrLst>
    <dgm:effectClrLst/>
    <dgm:txLinClrLst/>
    <dgm:txFillClrLst/>
    <dgm:txEffectClrLst/>
  </dgm:styleLbl>
  <dgm:styleLbl name="bgSibTrans2D1">
    <dgm:fillClrLst meth="repeat">
      <a:schemeClr val="accent5">
        <a:tint val="60000"/>
      </a:schemeClr>
    </dgm:fillClrLst>
    <dgm:linClrLst meth="repeat">
      <a:schemeClr val="accent5">
        <a:tint val="60000"/>
      </a:schemeClr>
    </dgm:linClrLst>
    <dgm:effectClrLst/>
    <dgm:txLinClrLst/>
    <dgm:txFillClrLst/>
    <dgm:txEffectClrLst/>
  </dgm:styleLbl>
  <dgm:styleLbl name="sibTrans1D1">
    <dgm:fillClrLst meth="repeat">
      <a:schemeClr val="accent5"/>
    </dgm:fillClrLst>
    <dgm:linClrLst meth="repeat">
      <a:schemeClr val="accent5"/>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dgm:linClrLst>
    <dgm:effectClrLst/>
    <dgm:txLinClrLst/>
    <dgm:txFillClrLst/>
    <dgm:txEffectClrLst/>
  </dgm:styleLbl>
  <dgm:styleLbl name="asst1">
    <dgm:fillClrLst meth="repeat">
      <a:schemeClr val="accent5"/>
    </dgm:fillClrLst>
    <dgm:linClrLst meth="repeat">
      <a:schemeClr val="lt1"/>
    </dgm:linClrLst>
    <dgm:effectClrLst/>
    <dgm:txLinClrLst/>
    <dgm:txFillClrLst/>
    <dgm:txEffectClrLst/>
  </dgm:styleLbl>
  <dgm:styleLbl name="asst2">
    <dgm:fillClrLst meth="repeat">
      <a:schemeClr val="accent5"/>
    </dgm:fillClrLst>
    <dgm:linClrLst meth="repeat">
      <a:schemeClr val="lt1"/>
    </dgm:linClrLst>
    <dgm:effectClrLst/>
    <dgm:txLinClrLst/>
    <dgm:txFillClrLst/>
    <dgm:txEffectClrLst/>
  </dgm:styleLbl>
  <dgm:styleLbl name="asst3">
    <dgm:fillClrLst meth="repeat">
      <a:schemeClr val="accent5"/>
    </dgm:fillClrLst>
    <dgm:linClrLst meth="repeat">
      <a:schemeClr val="lt1"/>
    </dgm:linClrLst>
    <dgm:effectClrLst/>
    <dgm:txLinClrLst/>
    <dgm:txFillClrLst/>
    <dgm:txEffectClrLst/>
  </dgm:styleLbl>
  <dgm:styleLbl name="asst4">
    <dgm:fillClrLst meth="repeat">
      <a:schemeClr val="accent5"/>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dgm:fillClrLst>
    <dgm:linClrLst meth="repeat">
      <a:schemeClr val="accent5"/>
    </dgm:linClrLst>
    <dgm:effectClrLst/>
    <dgm:txLinClrLst/>
    <dgm:txFillClrLst meth="repeat">
      <a:schemeClr val="lt1"/>
    </dgm:txFillClrLst>
    <dgm:txEffectClrLst/>
  </dgm:styleLbl>
  <dgm:styleLbl name="parChTrans2D3">
    <dgm:fillClrLst meth="repeat">
      <a:schemeClr val="accent5"/>
    </dgm:fillClrLst>
    <dgm:linClrLst meth="repeat">
      <a:schemeClr val="accent5"/>
    </dgm:linClrLst>
    <dgm:effectClrLst/>
    <dgm:txLinClrLst/>
    <dgm:txFillClrLst meth="repeat">
      <a:schemeClr val="lt1"/>
    </dgm:txFillClrLst>
    <dgm:txEffectClrLst/>
  </dgm:styleLbl>
  <dgm:styleLbl name="parChTrans2D4">
    <dgm:fillClrLst meth="repeat">
      <a:schemeClr val="accent5"/>
    </dgm:fillClrLst>
    <dgm:linClrLst meth="repeat">
      <a:schemeClr val="accent5"/>
    </dgm:linClrLst>
    <dgm:effectClrLst/>
    <dgm:txLinClrLst/>
    <dgm:txFillClrLst meth="repeat">
      <a:schemeClr val="lt1"/>
    </dgm:txFillClrLst>
    <dgm:txEffectClrLst/>
  </dgm:styleLbl>
  <dgm:styleLbl name="parChTrans1D1">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2">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3">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1D4">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solidFgAcc1">
    <dgm:fillClrLst meth="repeat">
      <a:schemeClr val="lt1"/>
    </dgm:fillClrLst>
    <dgm:linClrLst meth="repeat">
      <a:schemeClr val="accent5"/>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accent5"/>
    </dgm:linClrLst>
    <dgm:effectClrLst/>
    <dgm:txLinClrLst/>
    <dgm:txFillClrLst meth="repeat">
      <a:schemeClr val="dk1"/>
    </dgm:txFillClrLst>
    <dgm:txEffectClrLst/>
  </dgm:styleLbl>
  <dgm:styleLbl name="dkBgShp">
    <dgm:fillClrLst meth="repeat">
      <a:schemeClr val="accent5">
        <a:shade val="80000"/>
      </a:schemeClr>
    </dgm:fillClrLst>
    <dgm:linClrLst meth="repeat">
      <a:schemeClr val="accent5"/>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0.xml><?xml version="1.0" encoding="utf-8"?>
<dgm:colorsDef xmlns:dgm="http://schemas.openxmlformats.org/drawingml/2006/diagram" xmlns:a="http://schemas.openxmlformats.org/drawingml/2006/main" uniqueId="urn:microsoft.com/office/officeart/2005/8/colors/accent5_2">
  <dgm:title val=""/>
  <dgm:desc val=""/>
  <dgm:catLst>
    <dgm:cat type="accent5" pri="11200"/>
  </dgm:catLst>
  <dgm:styleLbl name="node0">
    <dgm:fillClrLst meth="repeat">
      <a:schemeClr val="accent5"/>
    </dgm:fillClrLst>
    <dgm:linClrLst meth="repeat">
      <a:schemeClr val="lt1"/>
    </dgm:linClrLst>
    <dgm:effectClrLst/>
    <dgm:txLinClrLst/>
    <dgm:txFillClrLst/>
    <dgm:txEffectClrLst/>
  </dgm:styleLbl>
  <dgm:styleLbl name="node1">
    <dgm:fillClrLst meth="repeat">
      <a:schemeClr val="accent5"/>
    </dgm:fillClrLst>
    <dgm:linClrLst meth="repeat">
      <a:schemeClr val="lt1"/>
    </dgm:linClrLst>
    <dgm:effectClrLst/>
    <dgm:txLinClrLst/>
    <dgm:txFillClrLst/>
    <dgm:txEffectClrLst/>
  </dgm:styleLbl>
  <dgm:styleLbl name="alignNode1">
    <dgm:fillClrLst meth="repeat">
      <a:schemeClr val="accent5"/>
    </dgm:fillClrLst>
    <dgm:linClrLst meth="repeat">
      <a:schemeClr val="accent5"/>
    </dgm:linClrLst>
    <dgm:effectClrLst/>
    <dgm:txLinClrLst/>
    <dgm:txFillClrLst/>
    <dgm:txEffectClrLst/>
  </dgm:styleLbl>
  <dgm:styleLbl name="lnNode1">
    <dgm:fillClrLst meth="repeat">
      <a:schemeClr val="accent5"/>
    </dgm:fillClrLst>
    <dgm:linClrLst meth="repeat">
      <a:schemeClr val="lt1"/>
    </dgm:linClrLst>
    <dgm:effectClrLst/>
    <dgm:txLinClrLst/>
    <dgm:txFillClrLst/>
    <dgm:txEffectClrLst/>
  </dgm:styleLbl>
  <dgm:styleLbl name="vennNode1">
    <dgm:fillClrLst meth="repeat">
      <a:schemeClr val="accent5">
        <a:alpha val="50000"/>
      </a:schemeClr>
    </dgm:fillClrLst>
    <dgm:linClrLst meth="repeat">
      <a:schemeClr val="lt1"/>
    </dgm:linClrLst>
    <dgm:effectClrLst/>
    <dgm:txLinClrLst/>
    <dgm:txFillClrLst/>
    <dgm:txEffectClrLst/>
  </dgm:styleLbl>
  <dgm:styleLbl name="node2">
    <dgm:fillClrLst meth="repeat">
      <a:schemeClr val="accent5"/>
    </dgm:fillClrLst>
    <dgm:linClrLst meth="repeat">
      <a:schemeClr val="lt1"/>
    </dgm:linClrLst>
    <dgm:effectClrLst/>
    <dgm:txLinClrLst/>
    <dgm:txFillClrLst/>
    <dgm:txEffectClrLst/>
  </dgm:styleLbl>
  <dgm:styleLbl name="node3">
    <dgm:fillClrLst meth="repeat">
      <a:schemeClr val="accent5"/>
    </dgm:fillClrLst>
    <dgm:linClrLst meth="repeat">
      <a:schemeClr val="lt1"/>
    </dgm:linClrLst>
    <dgm:effectClrLst/>
    <dgm:txLinClrLst/>
    <dgm:txFillClrLst/>
    <dgm:txEffectClrLst/>
  </dgm:styleLbl>
  <dgm:styleLbl name="node4">
    <dgm:fillClrLst meth="repeat">
      <a:schemeClr val="accent5"/>
    </dgm:fillClrLst>
    <dgm:linClrLst meth="repeat">
      <a:schemeClr val="lt1"/>
    </dgm:linClrLst>
    <dgm:effectClrLst/>
    <dgm:txLinClrLst/>
    <dgm:txFillClrLst/>
    <dgm:txEffectClrLst/>
  </dgm:styleLbl>
  <dgm:styleLbl name="f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5">
        <a:tint val="60000"/>
      </a:schemeClr>
    </dgm:fillClrLst>
    <dgm:linClrLst meth="repeat">
      <a:schemeClr val="accent5">
        <a:tint val="60000"/>
      </a:schemeClr>
    </dgm:linClrLst>
    <dgm:effectClrLst/>
    <dgm:txLinClrLst/>
    <dgm:txFillClrLst/>
    <dgm:txEffectClrLst/>
  </dgm:styleLbl>
  <dgm:styleLbl name="fgSibTrans2D1">
    <dgm:fillClrLst meth="repeat">
      <a:schemeClr val="accent5">
        <a:tint val="60000"/>
      </a:schemeClr>
    </dgm:fillClrLst>
    <dgm:linClrLst meth="repeat">
      <a:schemeClr val="accent5">
        <a:tint val="60000"/>
      </a:schemeClr>
    </dgm:linClrLst>
    <dgm:effectClrLst/>
    <dgm:txLinClrLst/>
    <dgm:txFillClrLst/>
    <dgm:txEffectClrLst/>
  </dgm:styleLbl>
  <dgm:styleLbl name="bgSibTrans2D1">
    <dgm:fillClrLst meth="repeat">
      <a:schemeClr val="accent5">
        <a:tint val="60000"/>
      </a:schemeClr>
    </dgm:fillClrLst>
    <dgm:linClrLst meth="repeat">
      <a:schemeClr val="accent5">
        <a:tint val="60000"/>
      </a:schemeClr>
    </dgm:linClrLst>
    <dgm:effectClrLst/>
    <dgm:txLinClrLst/>
    <dgm:txFillClrLst/>
    <dgm:txEffectClrLst/>
  </dgm:styleLbl>
  <dgm:styleLbl name="sibTrans1D1">
    <dgm:fillClrLst meth="repeat">
      <a:schemeClr val="accent5"/>
    </dgm:fillClrLst>
    <dgm:linClrLst meth="repeat">
      <a:schemeClr val="accent5"/>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dgm:linClrLst>
    <dgm:effectClrLst/>
    <dgm:txLinClrLst/>
    <dgm:txFillClrLst/>
    <dgm:txEffectClrLst/>
  </dgm:styleLbl>
  <dgm:styleLbl name="asst1">
    <dgm:fillClrLst meth="repeat">
      <a:schemeClr val="accent5"/>
    </dgm:fillClrLst>
    <dgm:linClrLst meth="repeat">
      <a:schemeClr val="lt1"/>
    </dgm:linClrLst>
    <dgm:effectClrLst/>
    <dgm:txLinClrLst/>
    <dgm:txFillClrLst/>
    <dgm:txEffectClrLst/>
  </dgm:styleLbl>
  <dgm:styleLbl name="asst2">
    <dgm:fillClrLst meth="repeat">
      <a:schemeClr val="accent5"/>
    </dgm:fillClrLst>
    <dgm:linClrLst meth="repeat">
      <a:schemeClr val="lt1"/>
    </dgm:linClrLst>
    <dgm:effectClrLst/>
    <dgm:txLinClrLst/>
    <dgm:txFillClrLst/>
    <dgm:txEffectClrLst/>
  </dgm:styleLbl>
  <dgm:styleLbl name="asst3">
    <dgm:fillClrLst meth="repeat">
      <a:schemeClr val="accent5"/>
    </dgm:fillClrLst>
    <dgm:linClrLst meth="repeat">
      <a:schemeClr val="lt1"/>
    </dgm:linClrLst>
    <dgm:effectClrLst/>
    <dgm:txLinClrLst/>
    <dgm:txFillClrLst/>
    <dgm:txEffectClrLst/>
  </dgm:styleLbl>
  <dgm:styleLbl name="asst4">
    <dgm:fillClrLst meth="repeat">
      <a:schemeClr val="accent5"/>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dgm:fillClrLst>
    <dgm:linClrLst meth="repeat">
      <a:schemeClr val="accent5"/>
    </dgm:linClrLst>
    <dgm:effectClrLst/>
    <dgm:txLinClrLst/>
    <dgm:txFillClrLst meth="repeat">
      <a:schemeClr val="lt1"/>
    </dgm:txFillClrLst>
    <dgm:txEffectClrLst/>
  </dgm:styleLbl>
  <dgm:styleLbl name="parChTrans2D3">
    <dgm:fillClrLst meth="repeat">
      <a:schemeClr val="accent5"/>
    </dgm:fillClrLst>
    <dgm:linClrLst meth="repeat">
      <a:schemeClr val="accent5"/>
    </dgm:linClrLst>
    <dgm:effectClrLst/>
    <dgm:txLinClrLst/>
    <dgm:txFillClrLst meth="repeat">
      <a:schemeClr val="lt1"/>
    </dgm:txFillClrLst>
    <dgm:txEffectClrLst/>
  </dgm:styleLbl>
  <dgm:styleLbl name="parChTrans2D4">
    <dgm:fillClrLst meth="repeat">
      <a:schemeClr val="accent5"/>
    </dgm:fillClrLst>
    <dgm:linClrLst meth="repeat">
      <a:schemeClr val="accent5"/>
    </dgm:linClrLst>
    <dgm:effectClrLst/>
    <dgm:txLinClrLst/>
    <dgm:txFillClrLst meth="repeat">
      <a:schemeClr val="lt1"/>
    </dgm:txFillClrLst>
    <dgm:txEffectClrLst/>
  </dgm:styleLbl>
  <dgm:styleLbl name="parChTrans1D1">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2">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3">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1D4">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solidFgAcc1">
    <dgm:fillClrLst meth="repeat">
      <a:schemeClr val="lt1"/>
    </dgm:fillClrLst>
    <dgm:linClrLst meth="repeat">
      <a:schemeClr val="accent5"/>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accent5"/>
    </dgm:linClrLst>
    <dgm:effectClrLst/>
    <dgm:txLinClrLst/>
    <dgm:txFillClrLst meth="repeat">
      <a:schemeClr val="dk1"/>
    </dgm:txFillClrLst>
    <dgm:txEffectClrLst/>
  </dgm:styleLbl>
  <dgm:styleLbl name="dkBgShp">
    <dgm:fillClrLst meth="repeat">
      <a:schemeClr val="accent5">
        <a:shade val="80000"/>
      </a:schemeClr>
    </dgm:fillClrLst>
    <dgm:linClrLst meth="repeat">
      <a:schemeClr val="accent5"/>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2.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3.xml><?xml version="1.0" encoding="utf-8"?>
<dgm:colorsDef xmlns:dgm="http://schemas.openxmlformats.org/drawingml/2006/diagram" xmlns:a="http://schemas.openxmlformats.org/drawingml/2006/main" uniqueId="urn:microsoft.com/office/officeart/2005/8/colors/accent2_1">
  <dgm:title val=""/>
  <dgm:desc val=""/>
  <dgm:catLst>
    <dgm:cat type="accent2" pri="11100"/>
  </dgm:catLst>
  <dgm:styleLbl name="node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2">
        <a:shade val="80000"/>
      </a:schemeClr>
    </dgm:linClrLst>
    <dgm:effectClrLst/>
    <dgm:txLinClrLst/>
    <dgm:txFillClrLst/>
    <dgm:txEffectClrLst/>
  </dgm:styleLbl>
  <dgm:styleLbl name="node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f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align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b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dgm:txEffectClrLst/>
  </dgm:styleLbl>
  <dgm:styleLbl name="parChTrans2D2">
    <dgm:fillClrLst meth="repeat">
      <a:schemeClr val="accent2"/>
    </dgm:fillClrLst>
    <dgm:linClrLst meth="repeat">
      <a:schemeClr val="accent2"/>
    </dgm:linClrLst>
    <dgm:effectClrLst/>
    <dgm:txLinClrLst/>
    <dgm:txFillClrLst/>
    <dgm:txEffectClrLst/>
  </dgm:styleLbl>
  <dgm:styleLbl name="parChTrans2D3">
    <dgm:fillClrLst meth="repeat">
      <a:schemeClr val="accent2"/>
    </dgm:fillClrLst>
    <dgm:linClrLst meth="repeat">
      <a:schemeClr val="accent2"/>
    </dgm:linClrLst>
    <dgm:effectClrLst/>
    <dgm:txLinClrLst/>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con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align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trAlignAcc1">
    <dgm:fillClrLst meth="repeat">
      <a:schemeClr val="accent2">
        <a:alpha val="40000"/>
        <a:tint val="40000"/>
      </a:schemeClr>
    </dgm:fillClrLst>
    <dgm:linClrLst meth="repeat">
      <a:schemeClr val="accent2"/>
    </dgm:linClrLst>
    <dgm:effectClrLst/>
    <dgm:txLinClrLst/>
    <dgm:txFillClrLst meth="repeat">
      <a:schemeClr val="dk1"/>
    </dgm:txFillClrLst>
    <dgm:txEffectClrLst/>
  </dgm:styleLbl>
  <dgm:styleLbl name="b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fgAcc0">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2">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3">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4">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4.xml><?xml version="1.0" encoding="utf-8"?>
<dgm:colorsDef xmlns:dgm="http://schemas.openxmlformats.org/drawingml/2006/diagram" xmlns:a="http://schemas.openxmlformats.org/drawingml/2006/main" uniqueId="urn:microsoft.com/office/officeart/2005/8/colors/accent4_2">
  <dgm:title val=""/>
  <dgm:desc val=""/>
  <dgm:catLst>
    <dgm:cat type="accent4" pri="11200"/>
  </dgm:catLst>
  <dgm:styleLbl name="node0">
    <dgm:fillClrLst meth="repeat">
      <a:schemeClr val="accent4"/>
    </dgm:fillClrLst>
    <dgm:linClrLst meth="repeat">
      <a:schemeClr val="lt1"/>
    </dgm:linClrLst>
    <dgm:effectClrLst/>
    <dgm:txLinClrLst/>
    <dgm:txFillClrLst/>
    <dgm:txEffectClrLst/>
  </dgm:styleLbl>
  <dgm:styleLbl name="node1">
    <dgm:fillClrLst meth="repeat">
      <a:schemeClr val="accent4"/>
    </dgm:fillClrLst>
    <dgm:linClrLst meth="repeat">
      <a:schemeClr val="lt1"/>
    </dgm:linClrLst>
    <dgm:effectClrLst/>
    <dgm:txLinClrLst/>
    <dgm:txFillClrLst/>
    <dgm:txEffectClrLst/>
  </dgm:styleLbl>
  <dgm:styleLbl name="alignNode1">
    <dgm:fillClrLst meth="repeat">
      <a:schemeClr val="accent4"/>
    </dgm:fillClrLst>
    <dgm:linClrLst meth="repeat">
      <a:schemeClr val="accent4"/>
    </dgm:linClrLst>
    <dgm:effectClrLst/>
    <dgm:txLinClrLst/>
    <dgm:txFillClrLst/>
    <dgm:txEffectClrLst/>
  </dgm:styleLbl>
  <dgm:styleLbl name="lnNode1">
    <dgm:fillClrLst meth="repeat">
      <a:schemeClr val="accent4"/>
    </dgm:fillClrLst>
    <dgm:linClrLst meth="repeat">
      <a:schemeClr val="lt1"/>
    </dgm:linClrLst>
    <dgm:effectClrLst/>
    <dgm:txLinClrLst/>
    <dgm:txFillClrLst/>
    <dgm:txEffectClrLst/>
  </dgm:styleLbl>
  <dgm:styleLbl name="vennNode1">
    <dgm:fillClrLst meth="repeat">
      <a:schemeClr val="accent4">
        <a:alpha val="50000"/>
      </a:schemeClr>
    </dgm:fillClrLst>
    <dgm:linClrLst meth="repeat">
      <a:schemeClr val="lt1"/>
    </dgm:linClrLst>
    <dgm:effectClrLst/>
    <dgm:txLinClrLst/>
    <dgm:txFillClrLst/>
    <dgm:txEffectClrLst/>
  </dgm:styleLbl>
  <dgm:styleLbl name="node2">
    <dgm:fillClrLst meth="repeat">
      <a:schemeClr val="accent4"/>
    </dgm:fillClrLst>
    <dgm:linClrLst meth="repeat">
      <a:schemeClr val="lt1"/>
    </dgm:linClrLst>
    <dgm:effectClrLst/>
    <dgm:txLinClrLst/>
    <dgm:txFillClrLst/>
    <dgm:txEffectClrLst/>
  </dgm:styleLbl>
  <dgm:styleLbl name="node3">
    <dgm:fillClrLst meth="repeat">
      <a:schemeClr val="accent4"/>
    </dgm:fillClrLst>
    <dgm:linClrLst meth="repeat">
      <a:schemeClr val="lt1"/>
    </dgm:linClrLst>
    <dgm:effectClrLst/>
    <dgm:txLinClrLst/>
    <dgm:txFillClrLst/>
    <dgm:txEffectClrLst/>
  </dgm:styleLbl>
  <dgm:styleLbl name="node4">
    <dgm:fillClrLst meth="repeat">
      <a:schemeClr val="accent4"/>
    </dgm:fillClrLst>
    <dgm:linClrLst meth="repeat">
      <a:schemeClr val="lt1"/>
    </dgm:linClrLst>
    <dgm:effectClrLst/>
    <dgm:txLinClrLst/>
    <dgm:txFillClrLst/>
    <dgm:txEffectClrLst/>
  </dgm:styleLbl>
  <dgm:styleLbl name="f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4">
        <a:tint val="60000"/>
      </a:schemeClr>
    </dgm:fillClrLst>
    <dgm:linClrLst meth="repeat">
      <a:schemeClr val="accent4">
        <a:tint val="60000"/>
      </a:schemeClr>
    </dgm:linClrLst>
    <dgm:effectClrLst/>
    <dgm:txLinClrLst/>
    <dgm:txFillClrLst/>
    <dgm:txEffectClrLst/>
  </dgm:styleLbl>
  <dgm:styleLbl name="fgSibTrans2D1">
    <dgm:fillClrLst meth="repeat">
      <a:schemeClr val="accent4">
        <a:tint val="60000"/>
      </a:schemeClr>
    </dgm:fillClrLst>
    <dgm:linClrLst meth="repeat">
      <a:schemeClr val="accent4">
        <a:tint val="60000"/>
      </a:schemeClr>
    </dgm:linClrLst>
    <dgm:effectClrLst/>
    <dgm:txLinClrLst/>
    <dgm:txFillClrLst/>
    <dgm:txEffectClrLst/>
  </dgm:styleLbl>
  <dgm:styleLbl name="bgSibTrans2D1">
    <dgm:fillClrLst meth="repeat">
      <a:schemeClr val="accent4">
        <a:tint val="60000"/>
      </a:schemeClr>
    </dgm:fillClrLst>
    <dgm:linClrLst meth="repeat">
      <a:schemeClr val="accent4">
        <a:tint val="60000"/>
      </a:schemeClr>
    </dgm:linClrLst>
    <dgm:effectClrLst/>
    <dgm:txLinClrLst/>
    <dgm:txFillClrLst/>
    <dgm:txEffectClrLst/>
  </dgm:styleLbl>
  <dgm:styleLbl name="sibTrans1D1">
    <dgm:fillClrLst meth="repeat">
      <a:schemeClr val="accent4"/>
    </dgm:fillClrLst>
    <dgm:linClrLst meth="repeat">
      <a:schemeClr val="accent4"/>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dgm:linClrLst>
    <dgm:effectClrLst/>
    <dgm:txLinClrLst/>
    <dgm:txFillClrLst/>
    <dgm:txEffectClrLst/>
  </dgm:styleLbl>
  <dgm:styleLbl name="asst1">
    <dgm:fillClrLst meth="repeat">
      <a:schemeClr val="accent4"/>
    </dgm:fillClrLst>
    <dgm:linClrLst meth="repeat">
      <a:schemeClr val="lt1"/>
    </dgm:linClrLst>
    <dgm:effectClrLst/>
    <dgm:txLinClrLst/>
    <dgm:txFillClrLst/>
    <dgm:txEffectClrLst/>
  </dgm:styleLbl>
  <dgm:styleLbl name="asst2">
    <dgm:fillClrLst meth="repeat">
      <a:schemeClr val="accent4"/>
    </dgm:fillClrLst>
    <dgm:linClrLst meth="repeat">
      <a:schemeClr val="lt1"/>
    </dgm:linClrLst>
    <dgm:effectClrLst/>
    <dgm:txLinClrLst/>
    <dgm:txFillClrLst/>
    <dgm:txEffectClrLst/>
  </dgm:styleLbl>
  <dgm:styleLbl name="asst3">
    <dgm:fillClrLst meth="repeat">
      <a:schemeClr val="accent4"/>
    </dgm:fillClrLst>
    <dgm:linClrLst meth="repeat">
      <a:schemeClr val="lt1"/>
    </dgm:linClrLst>
    <dgm:effectClrLst/>
    <dgm:txLinClrLst/>
    <dgm:txFillClrLst/>
    <dgm:txEffectClrLst/>
  </dgm:styleLbl>
  <dgm:styleLbl name="asst4">
    <dgm:fillClrLst meth="repeat">
      <a:schemeClr val="accent4"/>
    </dgm:fillClrLst>
    <dgm:linClrLst meth="repeat">
      <a:schemeClr val="lt1"/>
    </dgm:linClrLst>
    <dgm:effectClrLst/>
    <dgm:txLinClrLst/>
    <dgm:txFillClrLst/>
    <dgm:txEffectClrLst/>
  </dgm:styleLbl>
  <dgm:styleLbl name="parChTrans2D1">
    <dgm:fillClrLst meth="repeat">
      <a:schemeClr val="accent4">
        <a:tint val="60000"/>
      </a:schemeClr>
    </dgm:fillClrLst>
    <dgm:linClrLst meth="repeat">
      <a:schemeClr val="accent4">
        <a:tint val="60000"/>
      </a:schemeClr>
    </dgm:linClrLst>
    <dgm:effectClrLst/>
    <dgm:txLinClrLst/>
    <dgm:txFillClrLst meth="repeat">
      <a:schemeClr val="lt1"/>
    </dgm:txFillClrLst>
    <dgm:txEffectClrLst/>
  </dgm:styleLbl>
  <dgm:styleLbl name="parChTrans2D2">
    <dgm:fillClrLst meth="repeat">
      <a:schemeClr val="accent4"/>
    </dgm:fillClrLst>
    <dgm:linClrLst meth="repeat">
      <a:schemeClr val="accent4"/>
    </dgm:linClrLst>
    <dgm:effectClrLst/>
    <dgm:txLinClrLst/>
    <dgm:txFillClrLst meth="repeat">
      <a:schemeClr val="lt1"/>
    </dgm:txFillClrLst>
    <dgm:txEffectClrLst/>
  </dgm:styleLbl>
  <dgm:styleLbl name="parChTrans2D3">
    <dgm:fillClrLst meth="repeat">
      <a:schemeClr val="accent4"/>
    </dgm:fillClrLst>
    <dgm:linClrLst meth="repeat">
      <a:schemeClr val="accent4"/>
    </dgm:linClrLst>
    <dgm:effectClrLst/>
    <dgm:txLinClrLst/>
    <dgm:txFillClrLst meth="repeat">
      <a:schemeClr val="lt1"/>
    </dgm:txFillClrLst>
    <dgm:txEffectClrLst/>
  </dgm:styleLbl>
  <dgm:styleLbl name="parChTrans2D4">
    <dgm:fillClrLst meth="repeat">
      <a:schemeClr val="accent4"/>
    </dgm:fillClrLst>
    <dgm:linClrLst meth="repeat">
      <a:schemeClr val="accent4"/>
    </dgm:linClrLst>
    <dgm:effectClrLst/>
    <dgm:txLinClrLst/>
    <dgm:txFillClrLst meth="repeat">
      <a:schemeClr val="lt1"/>
    </dgm:txFillClrLst>
    <dgm:txEffectClrLst/>
  </dgm:styleLbl>
  <dgm:styleLbl name="parChTrans1D1">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2">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3">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parChTrans1D4">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solidFgAcc1">
    <dgm:fillClrLst meth="repeat">
      <a:schemeClr val="lt1"/>
    </dgm:fillClrLst>
    <dgm:linClrLst meth="repeat">
      <a:schemeClr val="accent4"/>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align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b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accent4"/>
    </dgm:linClrLst>
    <dgm:effectClrLst/>
    <dgm:txLinClrLst/>
    <dgm:txFillClrLst meth="repeat">
      <a:schemeClr val="dk1"/>
    </dgm:txFillClrLst>
    <dgm:txEffectClrLst/>
  </dgm:styleLbl>
  <dgm:styleLbl name="dkBgShp">
    <dgm:fillClrLst meth="repeat">
      <a:schemeClr val="accent4">
        <a:shade val="80000"/>
      </a:schemeClr>
    </dgm:fillClrLst>
    <dgm:linClrLst meth="repeat">
      <a:schemeClr val="accent4"/>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5.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6.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7.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8.xml><?xml version="1.0" encoding="utf-8"?>
<dgm:colorsDef xmlns:dgm="http://schemas.openxmlformats.org/drawingml/2006/diagram" xmlns:a="http://schemas.openxmlformats.org/drawingml/2006/main" uniqueId="urn:microsoft.com/office/officeart/2005/8/colors/accent5_2">
  <dgm:title val=""/>
  <dgm:desc val=""/>
  <dgm:catLst>
    <dgm:cat type="accent5" pri="11200"/>
  </dgm:catLst>
  <dgm:styleLbl name="node0">
    <dgm:fillClrLst meth="repeat">
      <a:schemeClr val="accent5"/>
    </dgm:fillClrLst>
    <dgm:linClrLst meth="repeat">
      <a:schemeClr val="lt1"/>
    </dgm:linClrLst>
    <dgm:effectClrLst/>
    <dgm:txLinClrLst/>
    <dgm:txFillClrLst/>
    <dgm:txEffectClrLst/>
  </dgm:styleLbl>
  <dgm:styleLbl name="node1">
    <dgm:fillClrLst meth="repeat">
      <a:schemeClr val="accent5"/>
    </dgm:fillClrLst>
    <dgm:linClrLst meth="repeat">
      <a:schemeClr val="lt1"/>
    </dgm:linClrLst>
    <dgm:effectClrLst/>
    <dgm:txLinClrLst/>
    <dgm:txFillClrLst/>
    <dgm:txEffectClrLst/>
  </dgm:styleLbl>
  <dgm:styleLbl name="alignNode1">
    <dgm:fillClrLst meth="repeat">
      <a:schemeClr val="accent5"/>
    </dgm:fillClrLst>
    <dgm:linClrLst meth="repeat">
      <a:schemeClr val="accent5"/>
    </dgm:linClrLst>
    <dgm:effectClrLst/>
    <dgm:txLinClrLst/>
    <dgm:txFillClrLst/>
    <dgm:txEffectClrLst/>
  </dgm:styleLbl>
  <dgm:styleLbl name="lnNode1">
    <dgm:fillClrLst meth="repeat">
      <a:schemeClr val="accent5"/>
    </dgm:fillClrLst>
    <dgm:linClrLst meth="repeat">
      <a:schemeClr val="lt1"/>
    </dgm:linClrLst>
    <dgm:effectClrLst/>
    <dgm:txLinClrLst/>
    <dgm:txFillClrLst/>
    <dgm:txEffectClrLst/>
  </dgm:styleLbl>
  <dgm:styleLbl name="vennNode1">
    <dgm:fillClrLst meth="repeat">
      <a:schemeClr val="accent5">
        <a:alpha val="50000"/>
      </a:schemeClr>
    </dgm:fillClrLst>
    <dgm:linClrLst meth="repeat">
      <a:schemeClr val="lt1"/>
    </dgm:linClrLst>
    <dgm:effectClrLst/>
    <dgm:txLinClrLst/>
    <dgm:txFillClrLst/>
    <dgm:txEffectClrLst/>
  </dgm:styleLbl>
  <dgm:styleLbl name="node2">
    <dgm:fillClrLst meth="repeat">
      <a:schemeClr val="accent5"/>
    </dgm:fillClrLst>
    <dgm:linClrLst meth="repeat">
      <a:schemeClr val="lt1"/>
    </dgm:linClrLst>
    <dgm:effectClrLst/>
    <dgm:txLinClrLst/>
    <dgm:txFillClrLst/>
    <dgm:txEffectClrLst/>
  </dgm:styleLbl>
  <dgm:styleLbl name="node3">
    <dgm:fillClrLst meth="repeat">
      <a:schemeClr val="accent5"/>
    </dgm:fillClrLst>
    <dgm:linClrLst meth="repeat">
      <a:schemeClr val="lt1"/>
    </dgm:linClrLst>
    <dgm:effectClrLst/>
    <dgm:txLinClrLst/>
    <dgm:txFillClrLst/>
    <dgm:txEffectClrLst/>
  </dgm:styleLbl>
  <dgm:styleLbl name="node4">
    <dgm:fillClrLst meth="repeat">
      <a:schemeClr val="accent5"/>
    </dgm:fillClrLst>
    <dgm:linClrLst meth="repeat">
      <a:schemeClr val="lt1"/>
    </dgm:linClrLst>
    <dgm:effectClrLst/>
    <dgm:txLinClrLst/>
    <dgm:txFillClrLst/>
    <dgm:txEffectClrLst/>
  </dgm:styleLbl>
  <dgm:styleLbl name="f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5">
        <a:tint val="60000"/>
      </a:schemeClr>
    </dgm:fillClrLst>
    <dgm:linClrLst meth="repeat">
      <a:schemeClr val="accent5">
        <a:tint val="60000"/>
      </a:schemeClr>
    </dgm:linClrLst>
    <dgm:effectClrLst/>
    <dgm:txLinClrLst/>
    <dgm:txFillClrLst/>
    <dgm:txEffectClrLst/>
  </dgm:styleLbl>
  <dgm:styleLbl name="fgSibTrans2D1">
    <dgm:fillClrLst meth="repeat">
      <a:schemeClr val="accent5">
        <a:tint val="60000"/>
      </a:schemeClr>
    </dgm:fillClrLst>
    <dgm:linClrLst meth="repeat">
      <a:schemeClr val="accent5">
        <a:tint val="60000"/>
      </a:schemeClr>
    </dgm:linClrLst>
    <dgm:effectClrLst/>
    <dgm:txLinClrLst/>
    <dgm:txFillClrLst/>
    <dgm:txEffectClrLst/>
  </dgm:styleLbl>
  <dgm:styleLbl name="bgSibTrans2D1">
    <dgm:fillClrLst meth="repeat">
      <a:schemeClr val="accent5">
        <a:tint val="60000"/>
      </a:schemeClr>
    </dgm:fillClrLst>
    <dgm:linClrLst meth="repeat">
      <a:schemeClr val="accent5">
        <a:tint val="60000"/>
      </a:schemeClr>
    </dgm:linClrLst>
    <dgm:effectClrLst/>
    <dgm:txLinClrLst/>
    <dgm:txFillClrLst/>
    <dgm:txEffectClrLst/>
  </dgm:styleLbl>
  <dgm:styleLbl name="sibTrans1D1">
    <dgm:fillClrLst meth="repeat">
      <a:schemeClr val="accent5"/>
    </dgm:fillClrLst>
    <dgm:linClrLst meth="repeat">
      <a:schemeClr val="accent5"/>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dgm:linClrLst>
    <dgm:effectClrLst/>
    <dgm:txLinClrLst/>
    <dgm:txFillClrLst/>
    <dgm:txEffectClrLst/>
  </dgm:styleLbl>
  <dgm:styleLbl name="asst1">
    <dgm:fillClrLst meth="repeat">
      <a:schemeClr val="accent5"/>
    </dgm:fillClrLst>
    <dgm:linClrLst meth="repeat">
      <a:schemeClr val="lt1"/>
    </dgm:linClrLst>
    <dgm:effectClrLst/>
    <dgm:txLinClrLst/>
    <dgm:txFillClrLst/>
    <dgm:txEffectClrLst/>
  </dgm:styleLbl>
  <dgm:styleLbl name="asst2">
    <dgm:fillClrLst meth="repeat">
      <a:schemeClr val="accent5"/>
    </dgm:fillClrLst>
    <dgm:linClrLst meth="repeat">
      <a:schemeClr val="lt1"/>
    </dgm:linClrLst>
    <dgm:effectClrLst/>
    <dgm:txLinClrLst/>
    <dgm:txFillClrLst/>
    <dgm:txEffectClrLst/>
  </dgm:styleLbl>
  <dgm:styleLbl name="asst3">
    <dgm:fillClrLst meth="repeat">
      <a:schemeClr val="accent5"/>
    </dgm:fillClrLst>
    <dgm:linClrLst meth="repeat">
      <a:schemeClr val="lt1"/>
    </dgm:linClrLst>
    <dgm:effectClrLst/>
    <dgm:txLinClrLst/>
    <dgm:txFillClrLst/>
    <dgm:txEffectClrLst/>
  </dgm:styleLbl>
  <dgm:styleLbl name="asst4">
    <dgm:fillClrLst meth="repeat">
      <a:schemeClr val="accent5"/>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dgm:fillClrLst>
    <dgm:linClrLst meth="repeat">
      <a:schemeClr val="accent5"/>
    </dgm:linClrLst>
    <dgm:effectClrLst/>
    <dgm:txLinClrLst/>
    <dgm:txFillClrLst meth="repeat">
      <a:schemeClr val="lt1"/>
    </dgm:txFillClrLst>
    <dgm:txEffectClrLst/>
  </dgm:styleLbl>
  <dgm:styleLbl name="parChTrans2D3">
    <dgm:fillClrLst meth="repeat">
      <a:schemeClr val="accent5"/>
    </dgm:fillClrLst>
    <dgm:linClrLst meth="repeat">
      <a:schemeClr val="accent5"/>
    </dgm:linClrLst>
    <dgm:effectClrLst/>
    <dgm:txLinClrLst/>
    <dgm:txFillClrLst meth="repeat">
      <a:schemeClr val="lt1"/>
    </dgm:txFillClrLst>
    <dgm:txEffectClrLst/>
  </dgm:styleLbl>
  <dgm:styleLbl name="parChTrans2D4">
    <dgm:fillClrLst meth="repeat">
      <a:schemeClr val="accent5"/>
    </dgm:fillClrLst>
    <dgm:linClrLst meth="repeat">
      <a:schemeClr val="accent5"/>
    </dgm:linClrLst>
    <dgm:effectClrLst/>
    <dgm:txLinClrLst/>
    <dgm:txFillClrLst meth="repeat">
      <a:schemeClr val="lt1"/>
    </dgm:txFillClrLst>
    <dgm:txEffectClrLst/>
  </dgm:styleLbl>
  <dgm:styleLbl name="parChTrans1D1">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2">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3">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1D4">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solidFgAcc1">
    <dgm:fillClrLst meth="repeat">
      <a:schemeClr val="lt1"/>
    </dgm:fillClrLst>
    <dgm:linClrLst meth="repeat">
      <a:schemeClr val="accent5"/>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accent5"/>
    </dgm:linClrLst>
    <dgm:effectClrLst/>
    <dgm:txLinClrLst/>
    <dgm:txFillClrLst meth="repeat">
      <a:schemeClr val="dk1"/>
    </dgm:txFillClrLst>
    <dgm:txEffectClrLst/>
  </dgm:styleLbl>
  <dgm:styleLbl name="dkBgShp">
    <dgm:fillClrLst meth="repeat">
      <a:schemeClr val="accent5">
        <a:shade val="80000"/>
      </a:schemeClr>
    </dgm:fillClrLst>
    <dgm:linClrLst meth="repeat">
      <a:schemeClr val="accent5"/>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9.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0.xml><?xml version="1.0" encoding="utf-8"?>
<dgm:colorsDef xmlns:dgm="http://schemas.openxmlformats.org/drawingml/2006/diagram" xmlns:a="http://schemas.openxmlformats.org/drawingml/2006/main" uniqueId="urn:microsoft.com/office/officeart/2005/8/colors/accent5_2">
  <dgm:title val=""/>
  <dgm:desc val=""/>
  <dgm:catLst>
    <dgm:cat type="accent5" pri="11200"/>
  </dgm:catLst>
  <dgm:styleLbl name="node0">
    <dgm:fillClrLst meth="repeat">
      <a:schemeClr val="accent5"/>
    </dgm:fillClrLst>
    <dgm:linClrLst meth="repeat">
      <a:schemeClr val="lt1"/>
    </dgm:linClrLst>
    <dgm:effectClrLst/>
    <dgm:txLinClrLst/>
    <dgm:txFillClrLst/>
    <dgm:txEffectClrLst/>
  </dgm:styleLbl>
  <dgm:styleLbl name="node1">
    <dgm:fillClrLst meth="repeat">
      <a:schemeClr val="accent5"/>
    </dgm:fillClrLst>
    <dgm:linClrLst meth="repeat">
      <a:schemeClr val="lt1"/>
    </dgm:linClrLst>
    <dgm:effectClrLst/>
    <dgm:txLinClrLst/>
    <dgm:txFillClrLst/>
    <dgm:txEffectClrLst/>
  </dgm:styleLbl>
  <dgm:styleLbl name="alignNode1">
    <dgm:fillClrLst meth="repeat">
      <a:schemeClr val="accent5"/>
    </dgm:fillClrLst>
    <dgm:linClrLst meth="repeat">
      <a:schemeClr val="accent5"/>
    </dgm:linClrLst>
    <dgm:effectClrLst/>
    <dgm:txLinClrLst/>
    <dgm:txFillClrLst/>
    <dgm:txEffectClrLst/>
  </dgm:styleLbl>
  <dgm:styleLbl name="lnNode1">
    <dgm:fillClrLst meth="repeat">
      <a:schemeClr val="accent5"/>
    </dgm:fillClrLst>
    <dgm:linClrLst meth="repeat">
      <a:schemeClr val="lt1"/>
    </dgm:linClrLst>
    <dgm:effectClrLst/>
    <dgm:txLinClrLst/>
    <dgm:txFillClrLst/>
    <dgm:txEffectClrLst/>
  </dgm:styleLbl>
  <dgm:styleLbl name="vennNode1">
    <dgm:fillClrLst meth="repeat">
      <a:schemeClr val="accent5">
        <a:alpha val="50000"/>
      </a:schemeClr>
    </dgm:fillClrLst>
    <dgm:linClrLst meth="repeat">
      <a:schemeClr val="lt1"/>
    </dgm:linClrLst>
    <dgm:effectClrLst/>
    <dgm:txLinClrLst/>
    <dgm:txFillClrLst/>
    <dgm:txEffectClrLst/>
  </dgm:styleLbl>
  <dgm:styleLbl name="node2">
    <dgm:fillClrLst meth="repeat">
      <a:schemeClr val="accent5"/>
    </dgm:fillClrLst>
    <dgm:linClrLst meth="repeat">
      <a:schemeClr val="lt1"/>
    </dgm:linClrLst>
    <dgm:effectClrLst/>
    <dgm:txLinClrLst/>
    <dgm:txFillClrLst/>
    <dgm:txEffectClrLst/>
  </dgm:styleLbl>
  <dgm:styleLbl name="node3">
    <dgm:fillClrLst meth="repeat">
      <a:schemeClr val="accent5"/>
    </dgm:fillClrLst>
    <dgm:linClrLst meth="repeat">
      <a:schemeClr val="lt1"/>
    </dgm:linClrLst>
    <dgm:effectClrLst/>
    <dgm:txLinClrLst/>
    <dgm:txFillClrLst/>
    <dgm:txEffectClrLst/>
  </dgm:styleLbl>
  <dgm:styleLbl name="node4">
    <dgm:fillClrLst meth="repeat">
      <a:schemeClr val="accent5"/>
    </dgm:fillClrLst>
    <dgm:linClrLst meth="repeat">
      <a:schemeClr val="lt1"/>
    </dgm:linClrLst>
    <dgm:effectClrLst/>
    <dgm:txLinClrLst/>
    <dgm:txFillClrLst/>
    <dgm:txEffectClrLst/>
  </dgm:styleLbl>
  <dgm:styleLbl name="f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5">
        <a:tint val="60000"/>
      </a:schemeClr>
    </dgm:fillClrLst>
    <dgm:linClrLst meth="repeat">
      <a:schemeClr val="accent5">
        <a:tint val="60000"/>
      </a:schemeClr>
    </dgm:linClrLst>
    <dgm:effectClrLst/>
    <dgm:txLinClrLst/>
    <dgm:txFillClrLst/>
    <dgm:txEffectClrLst/>
  </dgm:styleLbl>
  <dgm:styleLbl name="fgSibTrans2D1">
    <dgm:fillClrLst meth="repeat">
      <a:schemeClr val="accent5">
        <a:tint val="60000"/>
      </a:schemeClr>
    </dgm:fillClrLst>
    <dgm:linClrLst meth="repeat">
      <a:schemeClr val="accent5">
        <a:tint val="60000"/>
      </a:schemeClr>
    </dgm:linClrLst>
    <dgm:effectClrLst/>
    <dgm:txLinClrLst/>
    <dgm:txFillClrLst/>
    <dgm:txEffectClrLst/>
  </dgm:styleLbl>
  <dgm:styleLbl name="bgSibTrans2D1">
    <dgm:fillClrLst meth="repeat">
      <a:schemeClr val="accent5">
        <a:tint val="60000"/>
      </a:schemeClr>
    </dgm:fillClrLst>
    <dgm:linClrLst meth="repeat">
      <a:schemeClr val="accent5">
        <a:tint val="60000"/>
      </a:schemeClr>
    </dgm:linClrLst>
    <dgm:effectClrLst/>
    <dgm:txLinClrLst/>
    <dgm:txFillClrLst/>
    <dgm:txEffectClrLst/>
  </dgm:styleLbl>
  <dgm:styleLbl name="sibTrans1D1">
    <dgm:fillClrLst meth="repeat">
      <a:schemeClr val="accent5"/>
    </dgm:fillClrLst>
    <dgm:linClrLst meth="repeat">
      <a:schemeClr val="accent5"/>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dgm:linClrLst>
    <dgm:effectClrLst/>
    <dgm:txLinClrLst/>
    <dgm:txFillClrLst/>
    <dgm:txEffectClrLst/>
  </dgm:styleLbl>
  <dgm:styleLbl name="asst1">
    <dgm:fillClrLst meth="repeat">
      <a:schemeClr val="accent5"/>
    </dgm:fillClrLst>
    <dgm:linClrLst meth="repeat">
      <a:schemeClr val="lt1"/>
    </dgm:linClrLst>
    <dgm:effectClrLst/>
    <dgm:txLinClrLst/>
    <dgm:txFillClrLst/>
    <dgm:txEffectClrLst/>
  </dgm:styleLbl>
  <dgm:styleLbl name="asst2">
    <dgm:fillClrLst meth="repeat">
      <a:schemeClr val="accent5"/>
    </dgm:fillClrLst>
    <dgm:linClrLst meth="repeat">
      <a:schemeClr val="lt1"/>
    </dgm:linClrLst>
    <dgm:effectClrLst/>
    <dgm:txLinClrLst/>
    <dgm:txFillClrLst/>
    <dgm:txEffectClrLst/>
  </dgm:styleLbl>
  <dgm:styleLbl name="asst3">
    <dgm:fillClrLst meth="repeat">
      <a:schemeClr val="accent5"/>
    </dgm:fillClrLst>
    <dgm:linClrLst meth="repeat">
      <a:schemeClr val="lt1"/>
    </dgm:linClrLst>
    <dgm:effectClrLst/>
    <dgm:txLinClrLst/>
    <dgm:txFillClrLst/>
    <dgm:txEffectClrLst/>
  </dgm:styleLbl>
  <dgm:styleLbl name="asst4">
    <dgm:fillClrLst meth="repeat">
      <a:schemeClr val="accent5"/>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dgm:fillClrLst>
    <dgm:linClrLst meth="repeat">
      <a:schemeClr val="accent5"/>
    </dgm:linClrLst>
    <dgm:effectClrLst/>
    <dgm:txLinClrLst/>
    <dgm:txFillClrLst meth="repeat">
      <a:schemeClr val="lt1"/>
    </dgm:txFillClrLst>
    <dgm:txEffectClrLst/>
  </dgm:styleLbl>
  <dgm:styleLbl name="parChTrans2D3">
    <dgm:fillClrLst meth="repeat">
      <a:schemeClr val="accent5"/>
    </dgm:fillClrLst>
    <dgm:linClrLst meth="repeat">
      <a:schemeClr val="accent5"/>
    </dgm:linClrLst>
    <dgm:effectClrLst/>
    <dgm:txLinClrLst/>
    <dgm:txFillClrLst meth="repeat">
      <a:schemeClr val="lt1"/>
    </dgm:txFillClrLst>
    <dgm:txEffectClrLst/>
  </dgm:styleLbl>
  <dgm:styleLbl name="parChTrans2D4">
    <dgm:fillClrLst meth="repeat">
      <a:schemeClr val="accent5"/>
    </dgm:fillClrLst>
    <dgm:linClrLst meth="repeat">
      <a:schemeClr val="accent5"/>
    </dgm:linClrLst>
    <dgm:effectClrLst/>
    <dgm:txLinClrLst/>
    <dgm:txFillClrLst meth="repeat">
      <a:schemeClr val="lt1"/>
    </dgm:txFillClrLst>
    <dgm:txEffectClrLst/>
  </dgm:styleLbl>
  <dgm:styleLbl name="parChTrans1D1">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2">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3">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1D4">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solidFgAcc1">
    <dgm:fillClrLst meth="repeat">
      <a:schemeClr val="lt1"/>
    </dgm:fillClrLst>
    <dgm:linClrLst meth="repeat">
      <a:schemeClr val="accent5"/>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accent5"/>
    </dgm:linClrLst>
    <dgm:effectClrLst/>
    <dgm:txLinClrLst/>
    <dgm:txFillClrLst meth="repeat">
      <a:schemeClr val="dk1"/>
    </dgm:txFillClrLst>
    <dgm:txEffectClrLst/>
  </dgm:styleLbl>
  <dgm:styleLbl name="dkBgShp">
    <dgm:fillClrLst meth="repeat">
      <a:schemeClr val="accent5">
        <a:shade val="80000"/>
      </a:schemeClr>
    </dgm:fillClrLst>
    <dgm:linClrLst meth="repeat">
      <a:schemeClr val="accent5"/>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1.xml><?xml version="1.0" encoding="utf-8"?>
<dgm:colorsDef xmlns:dgm="http://schemas.openxmlformats.org/drawingml/2006/diagram" xmlns:a="http://schemas.openxmlformats.org/drawingml/2006/main" uniqueId="urn:microsoft.com/office/officeart/2005/8/colors/accent5_1">
  <dgm:title val=""/>
  <dgm:desc val=""/>
  <dgm:catLst>
    <dgm:cat type="accent5" pri="11100"/>
  </dgm:catLst>
  <dgm:styleLbl name="node0">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5">
        <a:shade val="80000"/>
      </a:schemeClr>
    </dgm:linClrLst>
    <dgm:effectClrLst/>
    <dgm:txLinClrLst/>
    <dgm:txFillClrLst/>
    <dgm:txEffectClrLst/>
  </dgm:styleLbl>
  <dgm:styleLbl name="node2">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fgImgPlace1">
    <dgm:fillClrLst meth="repeat">
      <a:schemeClr val="accent5">
        <a:tint val="40000"/>
      </a:schemeClr>
    </dgm:fillClrLst>
    <dgm:linClrLst meth="repeat">
      <a:schemeClr val="accent5">
        <a:shade val="80000"/>
      </a:schemeClr>
    </dgm:linClrLst>
    <dgm:effectClrLst/>
    <dgm:txLinClrLst/>
    <dgm:txFillClrLst meth="repeat">
      <a:schemeClr val="lt1"/>
    </dgm:txFillClrLst>
    <dgm:txEffectClrLst/>
  </dgm:styleLbl>
  <dgm:styleLbl name="alignImgPlace1">
    <dgm:fillClrLst meth="repeat">
      <a:schemeClr val="accent5">
        <a:tint val="40000"/>
      </a:schemeClr>
    </dgm:fillClrLst>
    <dgm:linClrLst meth="repeat">
      <a:schemeClr val="accent5">
        <a:shade val="80000"/>
      </a:schemeClr>
    </dgm:linClrLst>
    <dgm:effectClrLst/>
    <dgm:txLinClrLst/>
    <dgm:txFillClrLst meth="repeat">
      <a:schemeClr val="lt1"/>
    </dgm:txFillClrLst>
    <dgm:txEffectClrLst/>
  </dgm:styleLbl>
  <dgm:styleLbl name="bgImgPlace1">
    <dgm:fillClrLst meth="repeat">
      <a:schemeClr val="accent5">
        <a:tint val="40000"/>
      </a:schemeClr>
    </dgm:fillClrLst>
    <dgm:linClrLst meth="repeat">
      <a:schemeClr val="accent5">
        <a:shade val="80000"/>
      </a:schemeClr>
    </dgm:linClrLst>
    <dgm:effectClrLst/>
    <dgm:txLinClrLst/>
    <dgm:txFillClrLst meth="repeat">
      <a:schemeClr val="lt1"/>
    </dgm:txFillClrLst>
    <dgm:txEffectClrLst/>
  </dgm:styleLbl>
  <dgm:styleLbl name="sibTrans2D1">
    <dgm:fillClrLst meth="repeat">
      <a:schemeClr val="accent5">
        <a:tint val="60000"/>
      </a:schemeClr>
    </dgm:fillClrLst>
    <dgm:linClrLst meth="repeat">
      <a:schemeClr val="accent5">
        <a:tint val="60000"/>
      </a:schemeClr>
    </dgm:linClrLst>
    <dgm:effectClrLst/>
    <dgm:txLinClrLst/>
    <dgm:txFillClrLst meth="repeat">
      <a:schemeClr val="dk1"/>
    </dgm:txFillClrLst>
    <dgm:txEffectClrLst/>
  </dgm:styleLbl>
  <dgm:styleLbl name="fgSibTrans2D1">
    <dgm:fillClrLst meth="repeat">
      <a:schemeClr val="accent5">
        <a:tint val="60000"/>
      </a:schemeClr>
    </dgm:fillClrLst>
    <dgm:linClrLst meth="repeat">
      <a:schemeClr val="accent5">
        <a:tint val="60000"/>
      </a:schemeClr>
    </dgm:linClrLst>
    <dgm:effectClrLst/>
    <dgm:txLinClrLst/>
    <dgm:txFillClrLst meth="repeat">
      <a:schemeClr val="dk1"/>
    </dgm:txFillClrLst>
    <dgm:txEffectClrLst/>
  </dgm:styleLbl>
  <dgm:styleLbl name="bgSibTrans2D1">
    <dgm:fillClrLst meth="repeat">
      <a:schemeClr val="accent5">
        <a:tint val="60000"/>
      </a:schemeClr>
    </dgm:fillClrLst>
    <dgm:linClrLst meth="repeat">
      <a:schemeClr val="accent5">
        <a:tint val="60000"/>
      </a:schemeClr>
    </dgm:linClrLst>
    <dgm:effectClrLst/>
    <dgm:txLinClrLst/>
    <dgm:txFillClrLst meth="repeat">
      <a:schemeClr val="dk1"/>
    </dgm:txFillClrLst>
    <dgm:txEffectClrLst/>
  </dgm:styleLbl>
  <dgm:styleLbl name="sibTrans1D1">
    <dgm:fillClrLst meth="repeat">
      <a:schemeClr val="accent5"/>
    </dgm:fillClrLst>
    <dgm:linClrLst meth="repeat">
      <a:schemeClr val="accent5"/>
    </dgm:linClrLst>
    <dgm:effectClrLst/>
    <dgm:txLinClrLst/>
    <dgm:txFillClrLst meth="repeat">
      <a:schemeClr val="tx1"/>
    </dgm:txFillClrLst>
    <dgm:txEffectClrLst/>
  </dgm:styleLbl>
  <dgm:styleLbl name="callout">
    <dgm:fillClrLst meth="repeat">
      <a:schemeClr val="accent5"/>
    </dgm:fillClrLst>
    <dgm:linClrLst meth="repeat">
      <a:schemeClr val="accent5"/>
    </dgm:linClrLst>
    <dgm:effectClrLst/>
    <dgm:txLinClrLst/>
    <dgm:txFillClrLst meth="repeat">
      <a:schemeClr val="tx1"/>
    </dgm:txFillClrLst>
    <dgm:txEffectClrLst/>
  </dgm:styleLbl>
  <dgm:styleLbl name="asst0">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dgm:txEffectClrLst/>
  </dgm:styleLbl>
  <dgm:styleLbl name="parChTrans2D2">
    <dgm:fillClrLst meth="repeat">
      <a:schemeClr val="accent5"/>
    </dgm:fillClrLst>
    <dgm:linClrLst meth="repeat">
      <a:schemeClr val="accent5"/>
    </dgm:linClrLst>
    <dgm:effectClrLst/>
    <dgm:txLinClrLst/>
    <dgm:txFillClrLst/>
    <dgm:txEffectClrLst/>
  </dgm:styleLbl>
  <dgm:styleLbl name="parChTrans2D3">
    <dgm:fillClrLst meth="repeat">
      <a:schemeClr val="accent5"/>
    </dgm:fillClrLst>
    <dgm:linClrLst meth="repeat">
      <a:schemeClr val="accent5"/>
    </dgm:linClrLst>
    <dgm:effectClrLst/>
    <dgm:txLinClrLst/>
    <dgm:txFillClrLst/>
    <dgm:txEffectClrLst/>
  </dgm:styleLbl>
  <dgm:styleLbl name="parChTrans2D4">
    <dgm:fillClrLst meth="repeat">
      <a:schemeClr val="accent5"/>
    </dgm:fillClrLst>
    <dgm:linClrLst meth="repeat">
      <a:schemeClr val="accent5"/>
    </dgm:linClrLst>
    <dgm:effectClrLst/>
    <dgm:txLinClrLst/>
    <dgm:txFillClrLst meth="repeat">
      <a:schemeClr val="lt1"/>
    </dgm:txFillClrLst>
    <dgm:txEffectClrLst/>
  </dgm:styleLbl>
  <dgm:styleLbl name="parChTrans1D1">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2">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3">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1D4">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fgAcc1">
    <dgm:fillClrLst meth="repeat">
      <a:schemeClr val="accent5">
        <a:alpha val="90000"/>
        <a:tint val="40000"/>
      </a:schemeClr>
    </dgm:fillClrLst>
    <dgm:linClrLst meth="repeat">
      <a:schemeClr val="accent5"/>
    </dgm:linClrLst>
    <dgm:effectClrLst/>
    <dgm:txLinClrLst/>
    <dgm:txFillClrLst meth="repeat">
      <a:schemeClr val="dk1"/>
    </dgm:txFillClrLst>
    <dgm:txEffectClrLst/>
  </dgm:styleLbl>
  <dgm:styleLbl name="conFgAcc1">
    <dgm:fillClrLst meth="repeat">
      <a:schemeClr val="accent5">
        <a:alpha val="90000"/>
        <a:tint val="40000"/>
      </a:schemeClr>
    </dgm:fillClrLst>
    <dgm:linClrLst meth="repeat">
      <a:schemeClr val="accent5"/>
    </dgm:linClrLst>
    <dgm:effectClrLst/>
    <dgm:txLinClrLst/>
    <dgm:txFillClrLst meth="repeat">
      <a:schemeClr val="dk1"/>
    </dgm:txFillClrLst>
    <dgm:txEffectClrLst/>
  </dgm:styleLbl>
  <dgm:styleLbl name="alignAcc1">
    <dgm:fillClrLst meth="repeat">
      <a:schemeClr val="accent5">
        <a:alpha val="90000"/>
        <a:tint val="40000"/>
      </a:schemeClr>
    </dgm:fillClrLst>
    <dgm:linClrLst meth="repeat">
      <a:schemeClr val="accent5"/>
    </dgm:linClrLst>
    <dgm:effectClrLst/>
    <dgm:txLinClrLst/>
    <dgm:txFillClrLst meth="repeat">
      <a:schemeClr val="dk1"/>
    </dgm:txFillClrLst>
    <dgm:txEffectClrLst/>
  </dgm:styleLbl>
  <dgm:styleLbl name="trAlignAcc1">
    <dgm:fillClrLst meth="repeat">
      <a:schemeClr val="accent5">
        <a:alpha val="40000"/>
        <a:tint val="40000"/>
      </a:schemeClr>
    </dgm:fillClrLst>
    <dgm:linClrLst meth="repeat">
      <a:schemeClr val="accent5"/>
    </dgm:linClrLst>
    <dgm:effectClrLst/>
    <dgm:txLinClrLst/>
    <dgm:txFillClrLst meth="repeat">
      <a:schemeClr val="dk1"/>
    </dgm:txFillClrLst>
    <dgm:txEffectClrLst/>
  </dgm:styleLbl>
  <dgm:styleLbl name="bgAcc1">
    <dgm:fillClrLst meth="repeat">
      <a:schemeClr val="accent5">
        <a:alpha val="90000"/>
        <a:tint val="40000"/>
      </a:schemeClr>
    </dgm:fillClrLst>
    <dgm:linClrLst meth="repeat">
      <a:schemeClr val="accent5"/>
    </dgm:linClrLst>
    <dgm:effectClrLst/>
    <dgm:txLinClrLst/>
    <dgm:txFillClrLst meth="repeat">
      <a:schemeClr val="dk1"/>
    </dgm:txFillClrLst>
    <dgm:txEffectClrLst/>
  </dgm:styleLbl>
  <dgm:styleLbl name="solidFgAcc1">
    <dgm:fillClrLst meth="repeat">
      <a:schemeClr val="lt1"/>
    </dgm:fillClrLst>
    <dgm:linClrLst meth="repeat">
      <a:schemeClr val="accent5"/>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5">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5">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5">
        <a:alpha val="90000"/>
      </a:schemeClr>
    </dgm:linClrLst>
    <dgm:effectClrLst/>
    <dgm:txLinClrLst/>
    <dgm:txFillClrLst meth="repeat">
      <a:schemeClr val="dk1"/>
    </dgm:txFillClrLst>
    <dgm:txEffectClrLst/>
  </dgm:styleLbl>
  <dgm:styleLbl name="fgAcc0">
    <dgm:fillClrLst meth="repeat">
      <a:schemeClr val="accent5">
        <a:alpha val="90000"/>
        <a:tint val="40000"/>
      </a:schemeClr>
    </dgm:fillClrLst>
    <dgm:linClrLst meth="repeat">
      <a:schemeClr val="accent5"/>
    </dgm:linClrLst>
    <dgm:effectClrLst/>
    <dgm:txLinClrLst/>
    <dgm:txFillClrLst meth="repeat">
      <a:schemeClr val="dk1"/>
    </dgm:txFillClrLst>
    <dgm:txEffectClrLst/>
  </dgm:styleLbl>
  <dgm:styleLbl name="fgAcc2">
    <dgm:fillClrLst meth="repeat">
      <a:schemeClr val="accent5">
        <a:alpha val="90000"/>
        <a:tint val="40000"/>
      </a:schemeClr>
    </dgm:fillClrLst>
    <dgm:linClrLst meth="repeat">
      <a:schemeClr val="accent5"/>
    </dgm:linClrLst>
    <dgm:effectClrLst/>
    <dgm:txLinClrLst/>
    <dgm:txFillClrLst meth="repeat">
      <a:schemeClr val="dk1"/>
    </dgm:txFillClrLst>
    <dgm:txEffectClrLst/>
  </dgm:styleLbl>
  <dgm:styleLbl name="fgAcc3">
    <dgm:fillClrLst meth="repeat">
      <a:schemeClr val="accent5">
        <a:alpha val="90000"/>
        <a:tint val="40000"/>
      </a:schemeClr>
    </dgm:fillClrLst>
    <dgm:linClrLst meth="repeat">
      <a:schemeClr val="accent5"/>
    </dgm:linClrLst>
    <dgm:effectClrLst/>
    <dgm:txLinClrLst/>
    <dgm:txFillClrLst meth="repeat">
      <a:schemeClr val="dk1"/>
    </dgm:txFillClrLst>
    <dgm:txEffectClrLst/>
  </dgm:styleLbl>
  <dgm:styleLbl name="fgAcc4">
    <dgm:fillClrLst meth="repeat">
      <a:schemeClr val="accent5">
        <a:alpha val="90000"/>
        <a:tint val="40000"/>
      </a:schemeClr>
    </dgm:fillClrLst>
    <dgm:linClrLst meth="repeat">
      <a:schemeClr val="accent5"/>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accent5"/>
    </dgm:linClrLst>
    <dgm:effectClrLst/>
    <dgm:txLinClrLst/>
    <dgm:txFillClrLst meth="repeat">
      <a:schemeClr val="dk1"/>
    </dgm:txFillClrLst>
    <dgm:txEffectClrLst/>
  </dgm:styleLbl>
  <dgm:styleLbl name="dkBgShp">
    <dgm:fillClrLst meth="repeat">
      <a:schemeClr val="accent5">
        <a:shade val="80000"/>
      </a:schemeClr>
    </dgm:fillClrLst>
    <dgm:linClrLst meth="repeat">
      <a:schemeClr val="accent5"/>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3.xml><?xml version="1.0" encoding="utf-8"?>
<dgm:colorsDef xmlns:dgm="http://schemas.openxmlformats.org/drawingml/2006/diagram" xmlns:a="http://schemas.openxmlformats.org/drawingml/2006/main" uniqueId="urn:microsoft.com/office/officeart/2005/8/colors/accent4_2">
  <dgm:title val=""/>
  <dgm:desc val=""/>
  <dgm:catLst>
    <dgm:cat type="accent4" pri="11200"/>
  </dgm:catLst>
  <dgm:styleLbl name="node0">
    <dgm:fillClrLst meth="repeat">
      <a:schemeClr val="accent4"/>
    </dgm:fillClrLst>
    <dgm:linClrLst meth="repeat">
      <a:schemeClr val="lt1"/>
    </dgm:linClrLst>
    <dgm:effectClrLst/>
    <dgm:txLinClrLst/>
    <dgm:txFillClrLst/>
    <dgm:txEffectClrLst/>
  </dgm:styleLbl>
  <dgm:styleLbl name="node1">
    <dgm:fillClrLst meth="repeat">
      <a:schemeClr val="accent4"/>
    </dgm:fillClrLst>
    <dgm:linClrLst meth="repeat">
      <a:schemeClr val="lt1"/>
    </dgm:linClrLst>
    <dgm:effectClrLst/>
    <dgm:txLinClrLst/>
    <dgm:txFillClrLst/>
    <dgm:txEffectClrLst/>
  </dgm:styleLbl>
  <dgm:styleLbl name="alignNode1">
    <dgm:fillClrLst meth="repeat">
      <a:schemeClr val="accent4"/>
    </dgm:fillClrLst>
    <dgm:linClrLst meth="repeat">
      <a:schemeClr val="accent4"/>
    </dgm:linClrLst>
    <dgm:effectClrLst/>
    <dgm:txLinClrLst/>
    <dgm:txFillClrLst/>
    <dgm:txEffectClrLst/>
  </dgm:styleLbl>
  <dgm:styleLbl name="lnNode1">
    <dgm:fillClrLst meth="repeat">
      <a:schemeClr val="accent4"/>
    </dgm:fillClrLst>
    <dgm:linClrLst meth="repeat">
      <a:schemeClr val="lt1"/>
    </dgm:linClrLst>
    <dgm:effectClrLst/>
    <dgm:txLinClrLst/>
    <dgm:txFillClrLst/>
    <dgm:txEffectClrLst/>
  </dgm:styleLbl>
  <dgm:styleLbl name="vennNode1">
    <dgm:fillClrLst meth="repeat">
      <a:schemeClr val="accent4">
        <a:alpha val="50000"/>
      </a:schemeClr>
    </dgm:fillClrLst>
    <dgm:linClrLst meth="repeat">
      <a:schemeClr val="lt1"/>
    </dgm:linClrLst>
    <dgm:effectClrLst/>
    <dgm:txLinClrLst/>
    <dgm:txFillClrLst/>
    <dgm:txEffectClrLst/>
  </dgm:styleLbl>
  <dgm:styleLbl name="node2">
    <dgm:fillClrLst meth="repeat">
      <a:schemeClr val="accent4"/>
    </dgm:fillClrLst>
    <dgm:linClrLst meth="repeat">
      <a:schemeClr val="lt1"/>
    </dgm:linClrLst>
    <dgm:effectClrLst/>
    <dgm:txLinClrLst/>
    <dgm:txFillClrLst/>
    <dgm:txEffectClrLst/>
  </dgm:styleLbl>
  <dgm:styleLbl name="node3">
    <dgm:fillClrLst meth="repeat">
      <a:schemeClr val="accent4"/>
    </dgm:fillClrLst>
    <dgm:linClrLst meth="repeat">
      <a:schemeClr val="lt1"/>
    </dgm:linClrLst>
    <dgm:effectClrLst/>
    <dgm:txLinClrLst/>
    <dgm:txFillClrLst/>
    <dgm:txEffectClrLst/>
  </dgm:styleLbl>
  <dgm:styleLbl name="node4">
    <dgm:fillClrLst meth="repeat">
      <a:schemeClr val="accent4"/>
    </dgm:fillClrLst>
    <dgm:linClrLst meth="repeat">
      <a:schemeClr val="lt1"/>
    </dgm:linClrLst>
    <dgm:effectClrLst/>
    <dgm:txLinClrLst/>
    <dgm:txFillClrLst/>
    <dgm:txEffectClrLst/>
  </dgm:styleLbl>
  <dgm:styleLbl name="f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4">
        <a:tint val="60000"/>
      </a:schemeClr>
    </dgm:fillClrLst>
    <dgm:linClrLst meth="repeat">
      <a:schemeClr val="accent4">
        <a:tint val="60000"/>
      </a:schemeClr>
    </dgm:linClrLst>
    <dgm:effectClrLst/>
    <dgm:txLinClrLst/>
    <dgm:txFillClrLst/>
    <dgm:txEffectClrLst/>
  </dgm:styleLbl>
  <dgm:styleLbl name="fgSibTrans2D1">
    <dgm:fillClrLst meth="repeat">
      <a:schemeClr val="accent4">
        <a:tint val="60000"/>
      </a:schemeClr>
    </dgm:fillClrLst>
    <dgm:linClrLst meth="repeat">
      <a:schemeClr val="accent4">
        <a:tint val="60000"/>
      </a:schemeClr>
    </dgm:linClrLst>
    <dgm:effectClrLst/>
    <dgm:txLinClrLst/>
    <dgm:txFillClrLst/>
    <dgm:txEffectClrLst/>
  </dgm:styleLbl>
  <dgm:styleLbl name="bgSibTrans2D1">
    <dgm:fillClrLst meth="repeat">
      <a:schemeClr val="accent4">
        <a:tint val="60000"/>
      </a:schemeClr>
    </dgm:fillClrLst>
    <dgm:linClrLst meth="repeat">
      <a:schemeClr val="accent4">
        <a:tint val="60000"/>
      </a:schemeClr>
    </dgm:linClrLst>
    <dgm:effectClrLst/>
    <dgm:txLinClrLst/>
    <dgm:txFillClrLst/>
    <dgm:txEffectClrLst/>
  </dgm:styleLbl>
  <dgm:styleLbl name="sibTrans1D1">
    <dgm:fillClrLst meth="repeat">
      <a:schemeClr val="accent4"/>
    </dgm:fillClrLst>
    <dgm:linClrLst meth="repeat">
      <a:schemeClr val="accent4"/>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dgm:linClrLst>
    <dgm:effectClrLst/>
    <dgm:txLinClrLst/>
    <dgm:txFillClrLst/>
    <dgm:txEffectClrLst/>
  </dgm:styleLbl>
  <dgm:styleLbl name="asst1">
    <dgm:fillClrLst meth="repeat">
      <a:schemeClr val="accent4"/>
    </dgm:fillClrLst>
    <dgm:linClrLst meth="repeat">
      <a:schemeClr val="lt1"/>
    </dgm:linClrLst>
    <dgm:effectClrLst/>
    <dgm:txLinClrLst/>
    <dgm:txFillClrLst/>
    <dgm:txEffectClrLst/>
  </dgm:styleLbl>
  <dgm:styleLbl name="asst2">
    <dgm:fillClrLst meth="repeat">
      <a:schemeClr val="accent4"/>
    </dgm:fillClrLst>
    <dgm:linClrLst meth="repeat">
      <a:schemeClr val="lt1"/>
    </dgm:linClrLst>
    <dgm:effectClrLst/>
    <dgm:txLinClrLst/>
    <dgm:txFillClrLst/>
    <dgm:txEffectClrLst/>
  </dgm:styleLbl>
  <dgm:styleLbl name="asst3">
    <dgm:fillClrLst meth="repeat">
      <a:schemeClr val="accent4"/>
    </dgm:fillClrLst>
    <dgm:linClrLst meth="repeat">
      <a:schemeClr val="lt1"/>
    </dgm:linClrLst>
    <dgm:effectClrLst/>
    <dgm:txLinClrLst/>
    <dgm:txFillClrLst/>
    <dgm:txEffectClrLst/>
  </dgm:styleLbl>
  <dgm:styleLbl name="asst4">
    <dgm:fillClrLst meth="repeat">
      <a:schemeClr val="accent4"/>
    </dgm:fillClrLst>
    <dgm:linClrLst meth="repeat">
      <a:schemeClr val="lt1"/>
    </dgm:linClrLst>
    <dgm:effectClrLst/>
    <dgm:txLinClrLst/>
    <dgm:txFillClrLst/>
    <dgm:txEffectClrLst/>
  </dgm:styleLbl>
  <dgm:styleLbl name="parChTrans2D1">
    <dgm:fillClrLst meth="repeat">
      <a:schemeClr val="accent4">
        <a:tint val="60000"/>
      </a:schemeClr>
    </dgm:fillClrLst>
    <dgm:linClrLst meth="repeat">
      <a:schemeClr val="accent4">
        <a:tint val="60000"/>
      </a:schemeClr>
    </dgm:linClrLst>
    <dgm:effectClrLst/>
    <dgm:txLinClrLst/>
    <dgm:txFillClrLst meth="repeat">
      <a:schemeClr val="lt1"/>
    </dgm:txFillClrLst>
    <dgm:txEffectClrLst/>
  </dgm:styleLbl>
  <dgm:styleLbl name="parChTrans2D2">
    <dgm:fillClrLst meth="repeat">
      <a:schemeClr val="accent4"/>
    </dgm:fillClrLst>
    <dgm:linClrLst meth="repeat">
      <a:schemeClr val="accent4"/>
    </dgm:linClrLst>
    <dgm:effectClrLst/>
    <dgm:txLinClrLst/>
    <dgm:txFillClrLst meth="repeat">
      <a:schemeClr val="lt1"/>
    </dgm:txFillClrLst>
    <dgm:txEffectClrLst/>
  </dgm:styleLbl>
  <dgm:styleLbl name="parChTrans2D3">
    <dgm:fillClrLst meth="repeat">
      <a:schemeClr val="accent4"/>
    </dgm:fillClrLst>
    <dgm:linClrLst meth="repeat">
      <a:schemeClr val="accent4"/>
    </dgm:linClrLst>
    <dgm:effectClrLst/>
    <dgm:txLinClrLst/>
    <dgm:txFillClrLst meth="repeat">
      <a:schemeClr val="lt1"/>
    </dgm:txFillClrLst>
    <dgm:txEffectClrLst/>
  </dgm:styleLbl>
  <dgm:styleLbl name="parChTrans2D4">
    <dgm:fillClrLst meth="repeat">
      <a:schemeClr val="accent4"/>
    </dgm:fillClrLst>
    <dgm:linClrLst meth="repeat">
      <a:schemeClr val="accent4"/>
    </dgm:linClrLst>
    <dgm:effectClrLst/>
    <dgm:txLinClrLst/>
    <dgm:txFillClrLst meth="repeat">
      <a:schemeClr val="lt1"/>
    </dgm:txFillClrLst>
    <dgm:txEffectClrLst/>
  </dgm:styleLbl>
  <dgm:styleLbl name="parChTrans1D1">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2">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3">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parChTrans1D4">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solidFgAcc1">
    <dgm:fillClrLst meth="repeat">
      <a:schemeClr val="lt1"/>
    </dgm:fillClrLst>
    <dgm:linClrLst meth="repeat">
      <a:schemeClr val="accent4"/>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align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b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accent4"/>
    </dgm:linClrLst>
    <dgm:effectClrLst/>
    <dgm:txLinClrLst/>
    <dgm:txFillClrLst meth="repeat">
      <a:schemeClr val="dk1"/>
    </dgm:txFillClrLst>
    <dgm:txEffectClrLst/>
  </dgm:styleLbl>
  <dgm:styleLbl name="dkBgShp">
    <dgm:fillClrLst meth="repeat">
      <a:schemeClr val="accent4">
        <a:shade val="80000"/>
      </a:schemeClr>
    </dgm:fillClrLst>
    <dgm:linClrLst meth="repeat">
      <a:schemeClr val="accent4"/>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5.xml><?xml version="1.0" encoding="utf-8"?>
<dgm:colorsDef xmlns:dgm="http://schemas.openxmlformats.org/drawingml/2006/diagram" xmlns:a="http://schemas.openxmlformats.org/drawingml/2006/main" uniqueId="urn:microsoft.com/office/officeart/2005/8/colors/accent4_2">
  <dgm:title val=""/>
  <dgm:desc val=""/>
  <dgm:catLst>
    <dgm:cat type="accent4" pri="11200"/>
  </dgm:catLst>
  <dgm:styleLbl name="node0">
    <dgm:fillClrLst meth="repeat">
      <a:schemeClr val="accent4"/>
    </dgm:fillClrLst>
    <dgm:linClrLst meth="repeat">
      <a:schemeClr val="lt1"/>
    </dgm:linClrLst>
    <dgm:effectClrLst/>
    <dgm:txLinClrLst/>
    <dgm:txFillClrLst/>
    <dgm:txEffectClrLst/>
  </dgm:styleLbl>
  <dgm:styleLbl name="node1">
    <dgm:fillClrLst meth="repeat">
      <a:schemeClr val="accent4"/>
    </dgm:fillClrLst>
    <dgm:linClrLst meth="repeat">
      <a:schemeClr val="lt1"/>
    </dgm:linClrLst>
    <dgm:effectClrLst/>
    <dgm:txLinClrLst/>
    <dgm:txFillClrLst/>
    <dgm:txEffectClrLst/>
  </dgm:styleLbl>
  <dgm:styleLbl name="alignNode1">
    <dgm:fillClrLst meth="repeat">
      <a:schemeClr val="accent4"/>
    </dgm:fillClrLst>
    <dgm:linClrLst meth="repeat">
      <a:schemeClr val="accent4"/>
    </dgm:linClrLst>
    <dgm:effectClrLst/>
    <dgm:txLinClrLst/>
    <dgm:txFillClrLst/>
    <dgm:txEffectClrLst/>
  </dgm:styleLbl>
  <dgm:styleLbl name="lnNode1">
    <dgm:fillClrLst meth="repeat">
      <a:schemeClr val="accent4"/>
    </dgm:fillClrLst>
    <dgm:linClrLst meth="repeat">
      <a:schemeClr val="lt1"/>
    </dgm:linClrLst>
    <dgm:effectClrLst/>
    <dgm:txLinClrLst/>
    <dgm:txFillClrLst/>
    <dgm:txEffectClrLst/>
  </dgm:styleLbl>
  <dgm:styleLbl name="vennNode1">
    <dgm:fillClrLst meth="repeat">
      <a:schemeClr val="accent4">
        <a:alpha val="50000"/>
      </a:schemeClr>
    </dgm:fillClrLst>
    <dgm:linClrLst meth="repeat">
      <a:schemeClr val="lt1"/>
    </dgm:linClrLst>
    <dgm:effectClrLst/>
    <dgm:txLinClrLst/>
    <dgm:txFillClrLst/>
    <dgm:txEffectClrLst/>
  </dgm:styleLbl>
  <dgm:styleLbl name="node2">
    <dgm:fillClrLst meth="repeat">
      <a:schemeClr val="accent4"/>
    </dgm:fillClrLst>
    <dgm:linClrLst meth="repeat">
      <a:schemeClr val="lt1"/>
    </dgm:linClrLst>
    <dgm:effectClrLst/>
    <dgm:txLinClrLst/>
    <dgm:txFillClrLst/>
    <dgm:txEffectClrLst/>
  </dgm:styleLbl>
  <dgm:styleLbl name="node3">
    <dgm:fillClrLst meth="repeat">
      <a:schemeClr val="accent4"/>
    </dgm:fillClrLst>
    <dgm:linClrLst meth="repeat">
      <a:schemeClr val="lt1"/>
    </dgm:linClrLst>
    <dgm:effectClrLst/>
    <dgm:txLinClrLst/>
    <dgm:txFillClrLst/>
    <dgm:txEffectClrLst/>
  </dgm:styleLbl>
  <dgm:styleLbl name="node4">
    <dgm:fillClrLst meth="repeat">
      <a:schemeClr val="accent4"/>
    </dgm:fillClrLst>
    <dgm:linClrLst meth="repeat">
      <a:schemeClr val="lt1"/>
    </dgm:linClrLst>
    <dgm:effectClrLst/>
    <dgm:txLinClrLst/>
    <dgm:txFillClrLst/>
    <dgm:txEffectClrLst/>
  </dgm:styleLbl>
  <dgm:styleLbl name="f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4">
        <a:tint val="60000"/>
      </a:schemeClr>
    </dgm:fillClrLst>
    <dgm:linClrLst meth="repeat">
      <a:schemeClr val="accent4">
        <a:tint val="60000"/>
      </a:schemeClr>
    </dgm:linClrLst>
    <dgm:effectClrLst/>
    <dgm:txLinClrLst/>
    <dgm:txFillClrLst/>
    <dgm:txEffectClrLst/>
  </dgm:styleLbl>
  <dgm:styleLbl name="fgSibTrans2D1">
    <dgm:fillClrLst meth="repeat">
      <a:schemeClr val="accent4">
        <a:tint val="60000"/>
      </a:schemeClr>
    </dgm:fillClrLst>
    <dgm:linClrLst meth="repeat">
      <a:schemeClr val="accent4">
        <a:tint val="60000"/>
      </a:schemeClr>
    </dgm:linClrLst>
    <dgm:effectClrLst/>
    <dgm:txLinClrLst/>
    <dgm:txFillClrLst/>
    <dgm:txEffectClrLst/>
  </dgm:styleLbl>
  <dgm:styleLbl name="bgSibTrans2D1">
    <dgm:fillClrLst meth="repeat">
      <a:schemeClr val="accent4">
        <a:tint val="60000"/>
      </a:schemeClr>
    </dgm:fillClrLst>
    <dgm:linClrLst meth="repeat">
      <a:schemeClr val="accent4">
        <a:tint val="60000"/>
      </a:schemeClr>
    </dgm:linClrLst>
    <dgm:effectClrLst/>
    <dgm:txLinClrLst/>
    <dgm:txFillClrLst/>
    <dgm:txEffectClrLst/>
  </dgm:styleLbl>
  <dgm:styleLbl name="sibTrans1D1">
    <dgm:fillClrLst meth="repeat">
      <a:schemeClr val="accent4"/>
    </dgm:fillClrLst>
    <dgm:linClrLst meth="repeat">
      <a:schemeClr val="accent4"/>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dgm:linClrLst>
    <dgm:effectClrLst/>
    <dgm:txLinClrLst/>
    <dgm:txFillClrLst/>
    <dgm:txEffectClrLst/>
  </dgm:styleLbl>
  <dgm:styleLbl name="asst1">
    <dgm:fillClrLst meth="repeat">
      <a:schemeClr val="accent4"/>
    </dgm:fillClrLst>
    <dgm:linClrLst meth="repeat">
      <a:schemeClr val="lt1"/>
    </dgm:linClrLst>
    <dgm:effectClrLst/>
    <dgm:txLinClrLst/>
    <dgm:txFillClrLst/>
    <dgm:txEffectClrLst/>
  </dgm:styleLbl>
  <dgm:styleLbl name="asst2">
    <dgm:fillClrLst meth="repeat">
      <a:schemeClr val="accent4"/>
    </dgm:fillClrLst>
    <dgm:linClrLst meth="repeat">
      <a:schemeClr val="lt1"/>
    </dgm:linClrLst>
    <dgm:effectClrLst/>
    <dgm:txLinClrLst/>
    <dgm:txFillClrLst/>
    <dgm:txEffectClrLst/>
  </dgm:styleLbl>
  <dgm:styleLbl name="asst3">
    <dgm:fillClrLst meth="repeat">
      <a:schemeClr val="accent4"/>
    </dgm:fillClrLst>
    <dgm:linClrLst meth="repeat">
      <a:schemeClr val="lt1"/>
    </dgm:linClrLst>
    <dgm:effectClrLst/>
    <dgm:txLinClrLst/>
    <dgm:txFillClrLst/>
    <dgm:txEffectClrLst/>
  </dgm:styleLbl>
  <dgm:styleLbl name="asst4">
    <dgm:fillClrLst meth="repeat">
      <a:schemeClr val="accent4"/>
    </dgm:fillClrLst>
    <dgm:linClrLst meth="repeat">
      <a:schemeClr val="lt1"/>
    </dgm:linClrLst>
    <dgm:effectClrLst/>
    <dgm:txLinClrLst/>
    <dgm:txFillClrLst/>
    <dgm:txEffectClrLst/>
  </dgm:styleLbl>
  <dgm:styleLbl name="parChTrans2D1">
    <dgm:fillClrLst meth="repeat">
      <a:schemeClr val="accent4">
        <a:tint val="60000"/>
      </a:schemeClr>
    </dgm:fillClrLst>
    <dgm:linClrLst meth="repeat">
      <a:schemeClr val="accent4">
        <a:tint val="60000"/>
      </a:schemeClr>
    </dgm:linClrLst>
    <dgm:effectClrLst/>
    <dgm:txLinClrLst/>
    <dgm:txFillClrLst meth="repeat">
      <a:schemeClr val="lt1"/>
    </dgm:txFillClrLst>
    <dgm:txEffectClrLst/>
  </dgm:styleLbl>
  <dgm:styleLbl name="parChTrans2D2">
    <dgm:fillClrLst meth="repeat">
      <a:schemeClr val="accent4"/>
    </dgm:fillClrLst>
    <dgm:linClrLst meth="repeat">
      <a:schemeClr val="accent4"/>
    </dgm:linClrLst>
    <dgm:effectClrLst/>
    <dgm:txLinClrLst/>
    <dgm:txFillClrLst meth="repeat">
      <a:schemeClr val="lt1"/>
    </dgm:txFillClrLst>
    <dgm:txEffectClrLst/>
  </dgm:styleLbl>
  <dgm:styleLbl name="parChTrans2D3">
    <dgm:fillClrLst meth="repeat">
      <a:schemeClr val="accent4"/>
    </dgm:fillClrLst>
    <dgm:linClrLst meth="repeat">
      <a:schemeClr val="accent4"/>
    </dgm:linClrLst>
    <dgm:effectClrLst/>
    <dgm:txLinClrLst/>
    <dgm:txFillClrLst meth="repeat">
      <a:schemeClr val="lt1"/>
    </dgm:txFillClrLst>
    <dgm:txEffectClrLst/>
  </dgm:styleLbl>
  <dgm:styleLbl name="parChTrans2D4">
    <dgm:fillClrLst meth="repeat">
      <a:schemeClr val="accent4"/>
    </dgm:fillClrLst>
    <dgm:linClrLst meth="repeat">
      <a:schemeClr val="accent4"/>
    </dgm:linClrLst>
    <dgm:effectClrLst/>
    <dgm:txLinClrLst/>
    <dgm:txFillClrLst meth="repeat">
      <a:schemeClr val="lt1"/>
    </dgm:txFillClrLst>
    <dgm:txEffectClrLst/>
  </dgm:styleLbl>
  <dgm:styleLbl name="parChTrans1D1">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2">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3">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parChTrans1D4">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solidFgAcc1">
    <dgm:fillClrLst meth="repeat">
      <a:schemeClr val="lt1"/>
    </dgm:fillClrLst>
    <dgm:linClrLst meth="repeat">
      <a:schemeClr val="accent4"/>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align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b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accent4"/>
    </dgm:linClrLst>
    <dgm:effectClrLst/>
    <dgm:txLinClrLst/>
    <dgm:txFillClrLst meth="repeat">
      <a:schemeClr val="dk1"/>
    </dgm:txFillClrLst>
    <dgm:txEffectClrLst/>
  </dgm:styleLbl>
  <dgm:styleLbl name="dkBgShp">
    <dgm:fillClrLst meth="repeat">
      <a:schemeClr val="accent4">
        <a:shade val="80000"/>
      </a:schemeClr>
    </dgm:fillClrLst>
    <dgm:linClrLst meth="repeat">
      <a:schemeClr val="accent4"/>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6.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7.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8.xml><?xml version="1.0" encoding="utf-8"?>
<dgm:colorsDef xmlns:dgm="http://schemas.openxmlformats.org/drawingml/2006/diagram" xmlns:a="http://schemas.openxmlformats.org/drawingml/2006/main" uniqueId="urn:microsoft.com/office/officeart/2005/8/colors/accent6_1">
  <dgm:title val=""/>
  <dgm:desc val=""/>
  <dgm:catLst>
    <dgm:cat type="accent6" pri="11100"/>
  </dgm:catLst>
  <dgm:styleLbl name="node0">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6">
        <a:shade val="80000"/>
      </a:schemeClr>
    </dgm:linClrLst>
    <dgm:effectClrLst/>
    <dgm:txLinClrLst/>
    <dgm:txFillClrLst/>
    <dgm:txEffectClrLst/>
  </dgm:styleLbl>
  <dgm:styleLbl name="node2">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fgImgPlace1">
    <dgm:fillClrLst meth="repeat">
      <a:schemeClr val="accent6">
        <a:tint val="40000"/>
      </a:schemeClr>
    </dgm:fillClrLst>
    <dgm:linClrLst meth="repeat">
      <a:schemeClr val="accent6">
        <a:shade val="80000"/>
      </a:schemeClr>
    </dgm:linClrLst>
    <dgm:effectClrLst/>
    <dgm:txLinClrLst/>
    <dgm:txFillClrLst meth="repeat">
      <a:schemeClr val="lt1"/>
    </dgm:txFillClrLst>
    <dgm:txEffectClrLst/>
  </dgm:styleLbl>
  <dgm:styleLbl name="alignImgPlace1">
    <dgm:fillClrLst meth="repeat">
      <a:schemeClr val="accent6">
        <a:tint val="40000"/>
      </a:schemeClr>
    </dgm:fillClrLst>
    <dgm:linClrLst meth="repeat">
      <a:schemeClr val="accent6">
        <a:shade val="80000"/>
      </a:schemeClr>
    </dgm:linClrLst>
    <dgm:effectClrLst/>
    <dgm:txLinClrLst/>
    <dgm:txFillClrLst meth="repeat">
      <a:schemeClr val="lt1"/>
    </dgm:txFillClrLst>
    <dgm:txEffectClrLst/>
  </dgm:styleLbl>
  <dgm:styleLbl name="bgImgPlace1">
    <dgm:fillClrLst meth="repeat">
      <a:schemeClr val="accent6">
        <a:tint val="40000"/>
      </a:schemeClr>
    </dgm:fillClrLst>
    <dgm:linClrLst meth="repeat">
      <a:schemeClr val="accent6">
        <a:shade val="80000"/>
      </a:schemeClr>
    </dgm:linClrLst>
    <dgm:effectClrLst/>
    <dgm:txLinClrLst/>
    <dgm:txFillClrLst meth="repeat">
      <a:schemeClr val="lt1"/>
    </dgm:txFillClrLst>
    <dgm:txEffectClrLst/>
  </dgm:styleLbl>
  <dgm:styleLbl name="sibTrans2D1">
    <dgm:fillClrLst meth="repeat">
      <a:schemeClr val="accent6">
        <a:tint val="60000"/>
      </a:schemeClr>
    </dgm:fillClrLst>
    <dgm:linClrLst meth="repeat">
      <a:schemeClr val="accent6">
        <a:tint val="60000"/>
      </a:schemeClr>
    </dgm:linClrLst>
    <dgm:effectClrLst/>
    <dgm:txLinClrLst/>
    <dgm:txFillClrLst meth="repeat">
      <a:schemeClr val="dk1"/>
    </dgm:txFillClrLst>
    <dgm:txEffectClrLst/>
  </dgm:styleLbl>
  <dgm:styleLbl name="fgSibTrans2D1">
    <dgm:fillClrLst meth="repeat">
      <a:schemeClr val="accent6">
        <a:tint val="60000"/>
      </a:schemeClr>
    </dgm:fillClrLst>
    <dgm:linClrLst meth="repeat">
      <a:schemeClr val="accent6">
        <a:tint val="60000"/>
      </a:schemeClr>
    </dgm:linClrLst>
    <dgm:effectClrLst/>
    <dgm:txLinClrLst/>
    <dgm:txFillClrLst meth="repeat">
      <a:schemeClr val="dk1"/>
    </dgm:txFillClrLst>
    <dgm:txEffectClrLst/>
  </dgm:styleLbl>
  <dgm:styleLbl name="bgSibTrans2D1">
    <dgm:fillClrLst meth="repeat">
      <a:schemeClr val="accent6">
        <a:tint val="60000"/>
      </a:schemeClr>
    </dgm:fillClrLst>
    <dgm:linClrLst meth="repeat">
      <a:schemeClr val="accent6">
        <a:tint val="60000"/>
      </a:schemeClr>
    </dgm:linClrLst>
    <dgm:effectClrLst/>
    <dgm:txLinClrLst/>
    <dgm:txFillClrLst meth="repeat">
      <a:schemeClr val="dk1"/>
    </dgm:txFillClrLst>
    <dgm:txEffectClrLst/>
  </dgm:styleLbl>
  <dgm:styleLbl name="sibTrans1D1">
    <dgm:fillClrLst meth="repeat">
      <a:schemeClr val="accent6"/>
    </dgm:fillClrLst>
    <dgm:linClrLst meth="repeat">
      <a:schemeClr val="accent6"/>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dgm:txEffectClrLst/>
  </dgm:styleLbl>
  <dgm:styleLbl name="parChTrans2D2">
    <dgm:fillClrLst meth="repeat">
      <a:schemeClr val="accent6"/>
    </dgm:fillClrLst>
    <dgm:linClrLst meth="repeat">
      <a:schemeClr val="accent6"/>
    </dgm:linClrLst>
    <dgm:effectClrLst/>
    <dgm:txLinClrLst/>
    <dgm:txFillClrLst/>
    <dgm:txEffectClrLst/>
  </dgm:styleLbl>
  <dgm:styleLbl name="parChTrans2D3">
    <dgm:fillClrLst meth="repeat">
      <a:schemeClr val="accent6"/>
    </dgm:fillClrLst>
    <dgm:linClrLst meth="repeat">
      <a:schemeClr val="accent6"/>
    </dgm:linClrLst>
    <dgm:effectClrLst/>
    <dgm:txLinClrLst/>
    <dgm:txFillClrLst/>
    <dgm:txEffectClrLst/>
  </dgm:styleLbl>
  <dgm:styleLbl name="parChTrans2D4">
    <dgm:fillClrLst meth="repeat">
      <a:schemeClr val="accent6"/>
    </dgm:fillClrLst>
    <dgm:linClrLst meth="repeat">
      <a:schemeClr val="accent6"/>
    </dgm:linClrLst>
    <dgm:effectClrLst/>
    <dgm:txLinClrLst/>
    <dgm:txFillClrLst meth="repeat">
      <a:schemeClr val="lt1"/>
    </dgm:txFillClrLst>
    <dgm:txEffectClrLst/>
  </dgm:styleLbl>
  <dgm:styleLbl name="parChTrans1D1">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2">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3">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parChTrans1D4">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fgAcc1">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conFgAcc1">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alignAcc1">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trAlignAcc1">
    <dgm:fillClrLst meth="repeat">
      <a:schemeClr val="accent6">
        <a:alpha val="40000"/>
        <a:tint val="40000"/>
      </a:schemeClr>
    </dgm:fillClrLst>
    <dgm:linClrLst meth="repeat">
      <a:schemeClr val="accent6"/>
    </dgm:linClrLst>
    <dgm:effectClrLst/>
    <dgm:txLinClrLst/>
    <dgm:txFillClrLst meth="repeat">
      <a:schemeClr val="dk1"/>
    </dgm:txFillClrLst>
    <dgm:txEffectClrLst/>
  </dgm:styleLbl>
  <dgm:styleLbl name="bgAcc1">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6">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6">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6">
        <a:alpha val="90000"/>
      </a:schemeClr>
    </dgm:linClrLst>
    <dgm:effectClrLst/>
    <dgm:txLinClrLst/>
    <dgm:txFillClrLst meth="repeat">
      <a:schemeClr val="dk1"/>
    </dgm:txFillClrLst>
    <dgm:txEffectClrLst/>
  </dgm:styleLbl>
  <dgm:styleLbl name="fgAcc0">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fgAcc2">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fgAcc3">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fgAcc4">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accent6"/>
    </dgm:linClrLst>
    <dgm:effectClrLst/>
    <dgm:txLinClrLst/>
    <dgm:txFillClrLst meth="repeat">
      <a:schemeClr val="dk1"/>
    </dgm:txFillClrLst>
    <dgm:txEffectClrLst/>
  </dgm:styleLbl>
  <dgm:styleLbl name="dkBgShp">
    <dgm:fillClrLst meth="repeat">
      <a:schemeClr val="accent6">
        <a:shade val="80000"/>
      </a:schemeClr>
    </dgm:fillClrLst>
    <dgm:linClrLst meth="repeat">
      <a:schemeClr val="accent6"/>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9.xml><?xml version="1.0" encoding="utf-8"?>
<dgm:colorsDef xmlns:dgm="http://schemas.openxmlformats.org/drawingml/2006/diagram" xmlns:a="http://schemas.openxmlformats.org/drawingml/2006/main" uniqueId="urn:microsoft.com/office/officeart/2005/8/colors/accent6_2">
  <dgm:title val=""/>
  <dgm:desc val=""/>
  <dgm:catLst>
    <dgm:cat type="accent6" pri="11200"/>
  </dgm:catLst>
  <dgm:styleLbl name="node0">
    <dgm:fillClrLst meth="repeat">
      <a:schemeClr val="accent6"/>
    </dgm:fillClrLst>
    <dgm:linClrLst meth="repeat">
      <a:schemeClr val="lt1"/>
    </dgm:linClrLst>
    <dgm:effectClrLst/>
    <dgm:txLinClrLst/>
    <dgm:txFillClrLst/>
    <dgm:txEffectClrLst/>
  </dgm:styleLbl>
  <dgm:styleLbl name="node1">
    <dgm:fillClrLst meth="repeat">
      <a:schemeClr val="accent6"/>
    </dgm:fillClrLst>
    <dgm:linClrLst meth="repeat">
      <a:schemeClr val="lt1"/>
    </dgm:linClrLst>
    <dgm:effectClrLst/>
    <dgm:txLinClrLst/>
    <dgm:txFillClrLst/>
    <dgm:txEffectClrLst/>
  </dgm:styleLbl>
  <dgm:styleLbl name="alignNode1">
    <dgm:fillClrLst meth="repeat">
      <a:schemeClr val="accent6"/>
    </dgm:fillClrLst>
    <dgm:linClrLst meth="repeat">
      <a:schemeClr val="accent6"/>
    </dgm:linClrLst>
    <dgm:effectClrLst/>
    <dgm:txLinClrLst/>
    <dgm:txFillClrLst/>
    <dgm:txEffectClrLst/>
  </dgm:styleLbl>
  <dgm:styleLbl name="lnNode1">
    <dgm:fillClrLst meth="repeat">
      <a:schemeClr val="accent6"/>
    </dgm:fillClrLst>
    <dgm:linClrLst meth="repeat">
      <a:schemeClr val="lt1"/>
    </dgm:linClrLst>
    <dgm:effectClrLst/>
    <dgm:txLinClrLst/>
    <dgm:txFillClrLst/>
    <dgm:txEffectClrLst/>
  </dgm:styleLbl>
  <dgm:styleLbl name="vennNode1">
    <dgm:fillClrLst meth="repeat">
      <a:schemeClr val="accent6">
        <a:alpha val="50000"/>
      </a:schemeClr>
    </dgm:fillClrLst>
    <dgm:linClrLst meth="repeat">
      <a:schemeClr val="lt1"/>
    </dgm:linClrLst>
    <dgm:effectClrLst/>
    <dgm:txLinClrLst/>
    <dgm:txFillClrLst/>
    <dgm:txEffectClrLst/>
  </dgm:styleLbl>
  <dgm:styleLbl name="node2">
    <dgm:fillClrLst meth="repeat">
      <a:schemeClr val="accent6"/>
    </dgm:fillClrLst>
    <dgm:linClrLst meth="repeat">
      <a:schemeClr val="lt1"/>
    </dgm:linClrLst>
    <dgm:effectClrLst/>
    <dgm:txLinClrLst/>
    <dgm:txFillClrLst/>
    <dgm:txEffectClrLst/>
  </dgm:styleLbl>
  <dgm:styleLbl name="node3">
    <dgm:fillClrLst meth="repeat">
      <a:schemeClr val="accent6"/>
    </dgm:fillClrLst>
    <dgm:linClrLst meth="repeat">
      <a:schemeClr val="lt1"/>
    </dgm:linClrLst>
    <dgm:effectClrLst/>
    <dgm:txLinClrLst/>
    <dgm:txFillClrLst/>
    <dgm:txEffectClrLst/>
  </dgm:styleLbl>
  <dgm:styleLbl name="node4">
    <dgm:fillClrLst meth="repeat">
      <a:schemeClr val="accent6"/>
    </dgm:fillClrLst>
    <dgm:linClrLst meth="repeat">
      <a:schemeClr val="lt1"/>
    </dgm:linClrLst>
    <dgm:effectClrLst/>
    <dgm:txLinClrLst/>
    <dgm:txFillClrLst/>
    <dgm:txEffectClrLst/>
  </dgm:styleLbl>
  <dgm:styleLbl name="f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6">
        <a:tint val="60000"/>
      </a:schemeClr>
    </dgm:fillClrLst>
    <dgm:linClrLst meth="repeat">
      <a:schemeClr val="accent6">
        <a:tint val="60000"/>
      </a:schemeClr>
    </dgm:linClrLst>
    <dgm:effectClrLst/>
    <dgm:txLinClrLst/>
    <dgm:txFillClrLst/>
    <dgm:txEffectClrLst/>
  </dgm:styleLbl>
  <dgm:styleLbl name="fgSibTrans2D1">
    <dgm:fillClrLst meth="repeat">
      <a:schemeClr val="accent6">
        <a:tint val="60000"/>
      </a:schemeClr>
    </dgm:fillClrLst>
    <dgm:linClrLst meth="repeat">
      <a:schemeClr val="accent6">
        <a:tint val="60000"/>
      </a:schemeClr>
    </dgm:linClrLst>
    <dgm:effectClrLst/>
    <dgm:txLinClrLst/>
    <dgm:txFillClrLst/>
    <dgm:txEffectClrLst/>
  </dgm:styleLbl>
  <dgm:styleLbl name="bgSibTrans2D1">
    <dgm:fillClrLst meth="repeat">
      <a:schemeClr val="accent6">
        <a:tint val="60000"/>
      </a:schemeClr>
    </dgm:fillClrLst>
    <dgm:linClrLst meth="repeat">
      <a:schemeClr val="accent6">
        <a:tint val="60000"/>
      </a:schemeClr>
    </dgm:linClrLst>
    <dgm:effectClrLst/>
    <dgm:txLinClrLst/>
    <dgm:txFillClrLst/>
    <dgm:txEffectClrLst/>
  </dgm:styleLbl>
  <dgm:styleLbl name="sibTrans1D1">
    <dgm:fillClrLst meth="repeat">
      <a:schemeClr val="accent6"/>
    </dgm:fillClrLst>
    <dgm:linClrLst meth="repeat">
      <a:schemeClr val="accent6"/>
    </dgm:linClrLst>
    <dgm:effectClrLst/>
    <dgm:txLinClrLst/>
    <dgm:txFillClrLst meth="repeat">
      <a:schemeClr val="tx1"/>
    </dgm:txFillClrLst>
    <dgm:txEffectClrLst/>
  </dgm:styleLbl>
  <dgm:styleLbl name="callout">
    <dgm:fillClrLst meth="repeat">
      <a:schemeClr val="accent6"/>
    </dgm:fillClrLst>
    <dgm:linClrLst meth="repeat">
      <a:schemeClr val="accent6">
        <a:tint val="50000"/>
      </a:schemeClr>
    </dgm:linClrLst>
    <dgm:effectClrLst/>
    <dgm:txLinClrLst/>
    <dgm:txFillClrLst meth="repeat">
      <a:schemeClr val="tx1"/>
    </dgm:txFillClrLst>
    <dgm:txEffectClrLst/>
  </dgm:styleLbl>
  <dgm:styleLbl name="asst0">
    <dgm:fillClrLst meth="repeat">
      <a:schemeClr val="accent6"/>
    </dgm:fillClrLst>
    <dgm:linClrLst meth="repeat">
      <a:schemeClr val="lt1"/>
    </dgm:linClrLst>
    <dgm:effectClrLst/>
    <dgm:txLinClrLst/>
    <dgm:txFillClrLst/>
    <dgm:txEffectClrLst/>
  </dgm:styleLbl>
  <dgm:styleLbl name="asst1">
    <dgm:fillClrLst meth="repeat">
      <a:schemeClr val="accent6"/>
    </dgm:fillClrLst>
    <dgm:linClrLst meth="repeat">
      <a:schemeClr val="lt1"/>
    </dgm:linClrLst>
    <dgm:effectClrLst/>
    <dgm:txLinClrLst/>
    <dgm:txFillClrLst/>
    <dgm:txEffectClrLst/>
  </dgm:styleLbl>
  <dgm:styleLbl name="asst2">
    <dgm:fillClrLst meth="repeat">
      <a:schemeClr val="accent6"/>
    </dgm:fillClrLst>
    <dgm:linClrLst meth="repeat">
      <a:schemeClr val="lt1"/>
    </dgm:linClrLst>
    <dgm:effectClrLst/>
    <dgm:txLinClrLst/>
    <dgm:txFillClrLst/>
    <dgm:txEffectClrLst/>
  </dgm:styleLbl>
  <dgm:styleLbl name="asst3">
    <dgm:fillClrLst meth="repeat">
      <a:schemeClr val="accent6"/>
    </dgm:fillClrLst>
    <dgm:linClrLst meth="repeat">
      <a:schemeClr val="lt1"/>
    </dgm:linClrLst>
    <dgm:effectClrLst/>
    <dgm:txLinClrLst/>
    <dgm:txFillClrLst/>
    <dgm:txEffectClrLst/>
  </dgm:styleLbl>
  <dgm:styleLbl name="asst4">
    <dgm:fillClrLst meth="repeat">
      <a:schemeClr val="accent6"/>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meth="repeat">
      <a:schemeClr val="lt1"/>
    </dgm:txFillClrLst>
    <dgm:txEffectClrLst/>
  </dgm:styleLbl>
  <dgm:styleLbl name="parChTrans2D2">
    <dgm:fillClrLst meth="repeat">
      <a:schemeClr val="accent6"/>
    </dgm:fillClrLst>
    <dgm:linClrLst meth="repeat">
      <a:schemeClr val="accent6"/>
    </dgm:linClrLst>
    <dgm:effectClrLst/>
    <dgm:txLinClrLst/>
    <dgm:txFillClrLst meth="repeat">
      <a:schemeClr val="lt1"/>
    </dgm:txFillClrLst>
    <dgm:txEffectClrLst/>
  </dgm:styleLbl>
  <dgm:styleLbl name="parChTrans2D3">
    <dgm:fillClrLst meth="repeat">
      <a:schemeClr val="accent6"/>
    </dgm:fillClrLst>
    <dgm:linClrLst meth="repeat">
      <a:schemeClr val="accent6"/>
    </dgm:linClrLst>
    <dgm:effectClrLst/>
    <dgm:txLinClrLst/>
    <dgm:txFillClrLst meth="repeat">
      <a:schemeClr val="lt1"/>
    </dgm:txFillClrLst>
    <dgm:txEffectClrLst/>
  </dgm:styleLbl>
  <dgm:styleLbl name="parChTrans2D4">
    <dgm:fillClrLst meth="repeat">
      <a:schemeClr val="accent6"/>
    </dgm:fillClrLst>
    <dgm:linClrLst meth="repeat">
      <a:schemeClr val="accent6"/>
    </dgm:linClrLst>
    <dgm:effectClrLst/>
    <dgm:txLinClrLst/>
    <dgm:txFillClrLst meth="repeat">
      <a:schemeClr val="lt1"/>
    </dgm:txFillClrLst>
    <dgm:txEffectClrLst/>
  </dgm:styleLbl>
  <dgm:styleLbl name="parChTrans1D1">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2">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3">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parChTrans1D4">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accent6"/>
    </dgm:linClrLst>
    <dgm:effectClrLst/>
    <dgm:txLinClrLst/>
    <dgm:txFillClrLst meth="repeat">
      <a:schemeClr val="dk1"/>
    </dgm:txFillClrLst>
    <dgm:txEffectClrLst/>
  </dgm:styleLbl>
  <dgm:styleLbl name="dkBgShp">
    <dgm:fillClrLst meth="repeat">
      <a:schemeClr val="accent6">
        <a:shade val="80000"/>
      </a:schemeClr>
    </dgm:fillClrLst>
    <dgm:linClrLst meth="repeat">
      <a:schemeClr val="accent6"/>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4_2">
  <dgm:title val=""/>
  <dgm:desc val=""/>
  <dgm:catLst>
    <dgm:cat type="accent4" pri="11200"/>
  </dgm:catLst>
  <dgm:styleLbl name="node0">
    <dgm:fillClrLst meth="repeat">
      <a:schemeClr val="accent4"/>
    </dgm:fillClrLst>
    <dgm:linClrLst meth="repeat">
      <a:schemeClr val="lt1"/>
    </dgm:linClrLst>
    <dgm:effectClrLst/>
    <dgm:txLinClrLst/>
    <dgm:txFillClrLst/>
    <dgm:txEffectClrLst/>
  </dgm:styleLbl>
  <dgm:styleLbl name="node1">
    <dgm:fillClrLst meth="repeat">
      <a:schemeClr val="accent4"/>
    </dgm:fillClrLst>
    <dgm:linClrLst meth="repeat">
      <a:schemeClr val="lt1"/>
    </dgm:linClrLst>
    <dgm:effectClrLst/>
    <dgm:txLinClrLst/>
    <dgm:txFillClrLst/>
    <dgm:txEffectClrLst/>
  </dgm:styleLbl>
  <dgm:styleLbl name="alignNode1">
    <dgm:fillClrLst meth="repeat">
      <a:schemeClr val="accent4"/>
    </dgm:fillClrLst>
    <dgm:linClrLst meth="repeat">
      <a:schemeClr val="accent4"/>
    </dgm:linClrLst>
    <dgm:effectClrLst/>
    <dgm:txLinClrLst/>
    <dgm:txFillClrLst/>
    <dgm:txEffectClrLst/>
  </dgm:styleLbl>
  <dgm:styleLbl name="lnNode1">
    <dgm:fillClrLst meth="repeat">
      <a:schemeClr val="accent4"/>
    </dgm:fillClrLst>
    <dgm:linClrLst meth="repeat">
      <a:schemeClr val="lt1"/>
    </dgm:linClrLst>
    <dgm:effectClrLst/>
    <dgm:txLinClrLst/>
    <dgm:txFillClrLst/>
    <dgm:txEffectClrLst/>
  </dgm:styleLbl>
  <dgm:styleLbl name="vennNode1">
    <dgm:fillClrLst meth="repeat">
      <a:schemeClr val="accent4">
        <a:alpha val="50000"/>
      </a:schemeClr>
    </dgm:fillClrLst>
    <dgm:linClrLst meth="repeat">
      <a:schemeClr val="lt1"/>
    </dgm:linClrLst>
    <dgm:effectClrLst/>
    <dgm:txLinClrLst/>
    <dgm:txFillClrLst/>
    <dgm:txEffectClrLst/>
  </dgm:styleLbl>
  <dgm:styleLbl name="node2">
    <dgm:fillClrLst meth="repeat">
      <a:schemeClr val="accent4"/>
    </dgm:fillClrLst>
    <dgm:linClrLst meth="repeat">
      <a:schemeClr val="lt1"/>
    </dgm:linClrLst>
    <dgm:effectClrLst/>
    <dgm:txLinClrLst/>
    <dgm:txFillClrLst/>
    <dgm:txEffectClrLst/>
  </dgm:styleLbl>
  <dgm:styleLbl name="node3">
    <dgm:fillClrLst meth="repeat">
      <a:schemeClr val="accent4"/>
    </dgm:fillClrLst>
    <dgm:linClrLst meth="repeat">
      <a:schemeClr val="lt1"/>
    </dgm:linClrLst>
    <dgm:effectClrLst/>
    <dgm:txLinClrLst/>
    <dgm:txFillClrLst/>
    <dgm:txEffectClrLst/>
  </dgm:styleLbl>
  <dgm:styleLbl name="node4">
    <dgm:fillClrLst meth="repeat">
      <a:schemeClr val="accent4"/>
    </dgm:fillClrLst>
    <dgm:linClrLst meth="repeat">
      <a:schemeClr val="lt1"/>
    </dgm:linClrLst>
    <dgm:effectClrLst/>
    <dgm:txLinClrLst/>
    <dgm:txFillClrLst/>
    <dgm:txEffectClrLst/>
  </dgm:styleLbl>
  <dgm:styleLbl name="f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4">
        <a:tint val="60000"/>
      </a:schemeClr>
    </dgm:fillClrLst>
    <dgm:linClrLst meth="repeat">
      <a:schemeClr val="accent4">
        <a:tint val="60000"/>
      </a:schemeClr>
    </dgm:linClrLst>
    <dgm:effectClrLst/>
    <dgm:txLinClrLst/>
    <dgm:txFillClrLst/>
    <dgm:txEffectClrLst/>
  </dgm:styleLbl>
  <dgm:styleLbl name="fgSibTrans2D1">
    <dgm:fillClrLst meth="repeat">
      <a:schemeClr val="accent4">
        <a:tint val="60000"/>
      </a:schemeClr>
    </dgm:fillClrLst>
    <dgm:linClrLst meth="repeat">
      <a:schemeClr val="accent4">
        <a:tint val="60000"/>
      </a:schemeClr>
    </dgm:linClrLst>
    <dgm:effectClrLst/>
    <dgm:txLinClrLst/>
    <dgm:txFillClrLst/>
    <dgm:txEffectClrLst/>
  </dgm:styleLbl>
  <dgm:styleLbl name="bgSibTrans2D1">
    <dgm:fillClrLst meth="repeat">
      <a:schemeClr val="accent4">
        <a:tint val="60000"/>
      </a:schemeClr>
    </dgm:fillClrLst>
    <dgm:linClrLst meth="repeat">
      <a:schemeClr val="accent4">
        <a:tint val="60000"/>
      </a:schemeClr>
    </dgm:linClrLst>
    <dgm:effectClrLst/>
    <dgm:txLinClrLst/>
    <dgm:txFillClrLst/>
    <dgm:txEffectClrLst/>
  </dgm:styleLbl>
  <dgm:styleLbl name="sibTrans1D1">
    <dgm:fillClrLst meth="repeat">
      <a:schemeClr val="accent4"/>
    </dgm:fillClrLst>
    <dgm:linClrLst meth="repeat">
      <a:schemeClr val="accent4"/>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dgm:linClrLst>
    <dgm:effectClrLst/>
    <dgm:txLinClrLst/>
    <dgm:txFillClrLst/>
    <dgm:txEffectClrLst/>
  </dgm:styleLbl>
  <dgm:styleLbl name="asst1">
    <dgm:fillClrLst meth="repeat">
      <a:schemeClr val="accent4"/>
    </dgm:fillClrLst>
    <dgm:linClrLst meth="repeat">
      <a:schemeClr val="lt1"/>
    </dgm:linClrLst>
    <dgm:effectClrLst/>
    <dgm:txLinClrLst/>
    <dgm:txFillClrLst/>
    <dgm:txEffectClrLst/>
  </dgm:styleLbl>
  <dgm:styleLbl name="asst2">
    <dgm:fillClrLst meth="repeat">
      <a:schemeClr val="accent4"/>
    </dgm:fillClrLst>
    <dgm:linClrLst meth="repeat">
      <a:schemeClr val="lt1"/>
    </dgm:linClrLst>
    <dgm:effectClrLst/>
    <dgm:txLinClrLst/>
    <dgm:txFillClrLst/>
    <dgm:txEffectClrLst/>
  </dgm:styleLbl>
  <dgm:styleLbl name="asst3">
    <dgm:fillClrLst meth="repeat">
      <a:schemeClr val="accent4"/>
    </dgm:fillClrLst>
    <dgm:linClrLst meth="repeat">
      <a:schemeClr val="lt1"/>
    </dgm:linClrLst>
    <dgm:effectClrLst/>
    <dgm:txLinClrLst/>
    <dgm:txFillClrLst/>
    <dgm:txEffectClrLst/>
  </dgm:styleLbl>
  <dgm:styleLbl name="asst4">
    <dgm:fillClrLst meth="repeat">
      <a:schemeClr val="accent4"/>
    </dgm:fillClrLst>
    <dgm:linClrLst meth="repeat">
      <a:schemeClr val="lt1"/>
    </dgm:linClrLst>
    <dgm:effectClrLst/>
    <dgm:txLinClrLst/>
    <dgm:txFillClrLst/>
    <dgm:txEffectClrLst/>
  </dgm:styleLbl>
  <dgm:styleLbl name="parChTrans2D1">
    <dgm:fillClrLst meth="repeat">
      <a:schemeClr val="accent4">
        <a:tint val="60000"/>
      </a:schemeClr>
    </dgm:fillClrLst>
    <dgm:linClrLst meth="repeat">
      <a:schemeClr val="accent4">
        <a:tint val="60000"/>
      </a:schemeClr>
    </dgm:linClrLst>
    <dgm:effectClrLst/>
    <dgm:txLinClrLst/>
    <dgm:txFillClrLst meth="repeat">
      <a:schemeClr val="lt1"/>
    </dgm:txFillClrLst>
    <dgm:txEffectClrLst/>
  </dgm:styleLbl>
  <dgm:styleLbl name="parChTrans2D2">
    <dgm:fillClrLst meth="repeat">
      <a:schemeClr val="accent4"/>
    </dgm:fillClrLst>
    <dgm:linClrLst meth="repeat">
      <a:schemeClr val="accent4"/>
    </dgm:linClrLst>
    <dgm:effectClrLst/>
    <dgm:txLinClrLst/>
    <dgm:txFillClrLst meth="repeat">
      <a:schemeClr val="lt1"/>
    </dgm:txFillClrLst>
    <dgm:txEffectClrLst/>
  </dgm:styleLbl>
  <dgm:styleLbl name="parChTrans2D3">
    <dgm:fillClrLst meth="repeat">
      <a:schemeClr val="accent4"/>
    </dgm:fillClrLst>
    <dgm:linClrLst meth="repeat">
      <a:schemeClr val="accent4"/>
    </dgm:linClrLst>
    <dgm:effectClrLst/>
    <dgm:txLinClrLst/>
    <dgm:txFillClrLst meth="repeat">
      <a:schemeClr val="lt1"/>
    </dgm:txFillClrLst>
    <dgm:txEffectClrLst/>
  </dgm:styleLbl>
  <dgm:styleLbl name="parChTrans2D4">
    <dgm:fillClrLst meth="repeat">
      <a:schemeClr val="accent4"/>
    </dgm:fillClrLst>
    <dgm:linClrLst meth="repeat">
      <a:schemeClr val="accent4"/>
    </dgm:linClrLst>
    <dgm:effectClrLst/>
    <dgm:txLinClrLst/>
    <dgm:txFillClrLst meth="repeat">
      <a:schemeClr val="lt1"/>
    </dgm:txFillClrLst>
    <dgm:txEffectClrLst/>
  </dgm:styleLbl>
  <dgm:styleLbl name="parChTrans1D1">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2">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3">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parChTrans1D4">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solidFgAcc1">
    <dgm:fillClrLst meth="repeat">
      <a:schemeClr val="lt1"/>
    </dgm:fillClrLst>
    <dgm:linClrLst meth="repeat">
      <a:schemeClr val="accent4"/>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align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b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accent4"/>
    </dgm:linClrLst>
    <dgm:effectClrLst/>
    <dgm:txLinClrLst/>
    <dgm:txFillClrLst meth="repeat">
      <a:schemeClr val="dk1"/>
    </dgm:txFillClrLst>
    <dgm:txEffectClrLst/>
  </dgm:styleLbl>
  <dgm:styleLbl name="dkBgShp">
    <dgm:fillClrLst meth="repeat">
      <a:schemeClr val="accent4">
        <a:shade val="80000"/>
      </a:schemeClr>
    </dgm:fillClrLst>
    <dgm:linClrLst meth="repeat">
      <a:schemeClr val="accent4"/>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1.xml><?xml version="1.0" encoding="utf-8"?>
<dgm:colorsDef xmlns:dgm="http://schemas.openxmlformats.org/drawingml/2006/diagram" xmlns:a="http://schemas.openxmlformats.org/drawingml/2006/main" uniqueId="urn:microsoft.com/office/officeart/2005/8/colors/accent6_2">
  <dgm:title val=""/>
  <dgm:desc val=""/>
  <dgm:catLst>
    <dgm:cat type="accent6" pri="11200"/>
  </dgm:catLst>
  <dgm:styleLbl name="node0">
    <dgm:fillClrLst meth="repeat">
      <a:schemeClr val="accent6"/>
    </dgm:fillClrLst>
    <dgm:linClrLst meth="repeat">
      <a:schemeClr val="lt1"/>
    </dgm:linClrLst>
    <dgm:effectClrLst/>
    <dgm:txLinClrLst/>
    <dgm:txFillClrLst/>
    <dgm:txEffectClrLst/>
  </dgm:styleLbl>
  <dgm:styleLbl name="node1">
    <dgm:fillClrLst meth="repeat">
      <a:schemeClr val="accent6"/>
    </dgm:fillClrLst>
    <dgm:linClrLst meth="repeat">
      <a:schemeClr val="lt1"/>
    </dgm:linClrLst>
    <dgm:effectClrLst/>
    <dgm:txLinClrLst/>
    <dgm:txFillClrLst/>
    <dgm:txEffectClrLst/>
  </dgm:styleLbl>
  <dgm:styleLbl name="alignNode1">
    <dgm:fillClrLst meth="repeat">
      <a:schemeClr val="accent6"/>
    </dgm:fillClrLst>
    <dgm:linClrLst meth="repeat">
      <a:schemeClr val="accent6"/>
    </dgm:linClrLst>
    <dgm:effectClrLst/>
    <dgm:txLinClrLst/>
    <dgm:txFillClrLst/>
    <dgm:txEffectClrLst/>
  </dgm:styleLbl>
  <dgm:styleLbl name="lnNode1">
    <dgm:fillClrLst meth="repeat">
      <a:schemeClr val="accent6"/>
    </dgm:fillClrLst>
    <dgm:linClrLst meth="repeat">
      <a:schemeClr val="lt1"/>
    </dgm:linClrLst>
    <dgm:effectClrLst/>
    <dgm:txLinClrLst/>
    <dgm:txFillClrLst/>
    <dgm:txEffectClrLst/>
  </dgm:styleLbl>
  <dgm:styleLbl name="vennNode1">
    <dgm:fillClrLst meth="repeat">
      <a:schemeClr val="accent6">
        <a:alpha val="50000"/>
      </a:schemeClr>
    </dgm:fillClrLst>
    <dgm:linClrLst meth="repeat">
      <a:schemeClr val="lt1"/>
    </dgm:linClrLst>
    <dgm:effectClrLst/>
    <dgm:txLinClrLst/>
    <dgm:txFillClrLst/>
    <dgm:txEffectClrLst/>
  </dgm:styleLbl>
  <dgm:styleLbl name="node2">
    <dgm:fillClrLst meth="repeat">
      <a:schemeClr val="accent6"/>
    </dgm:fillClrLst>
    <dgm:linClrLst meth="repeat">
      <a:schemeClr val="lt1"/>
    </dgm:linClrLst>
    <dgm:effectClrLst/>
    <dgm:txLinClrLst/>
    <dgm:txFillClrLst/>
    <dgm:txEffectClrLst/>
  </dgm:styleLbl>
  <dgm:styleLbl name="node3">
    <dgm:fillClrLst meth="repeat">
      <a:schemeClr val="accent6"/>
    </dgm:fillClrLst>
    <dgm:linClrLst meth="repeat">
      <a:schemeClr val="lt1"/>
    </dgm:linClrLst>
    <dgm:effectClrLst/>
    <dgm:txLinClrLst/>
    <dgm:txFillClrLst/>
    <dgm:txEffectClrLst/>
  </dgm:styleLbl>
  <dgm:styleLbl name="node4">
    <dgm:fillClrLst meth="repeat">
      <a:schemeClr val="accent6"/>
    </dgm:fillClrLst>
    <dgm:linClrLst meth="repeat">
      <a:schemeClr val="lt1"/>
    </dgm:linClrLst>
    <dgm:effectClrLst/>
    <dgm:txLinClrLst/>
    <dgm:txFillClrLst/>
    <dgm:txEffectClrLst/>
  </dgm:styleLbl>
  <dgm:styleLbl name="f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6">
        <a:tint val="60000"/>
      </a:schemeClr>
    </dgm:fillClrLst>
    <dgm:linClrLst meth="repeat">
      <a:schemeClr val="accent6">
        <a:tint val="60000"/>
      </a:schemeClr>
    </dgm:linClrLst>
    <dgm:effectClrLst/>
    <dgm:txLinClrLst/>
    <dgm:txFillClrLst/>
    <dgm:txEffectClrLst/>
  </dgm:styleLbl>
  <dgm:styleLbl name="fgSibTrans2D1">
    <dgm:fillClrLst meth="repeat">
      <a:schemeClr val="accent6">
        <a:tint val="60000"/>
      </a:schemeClr>
    </dgm:fillClrLst>
    <dgm:linClrLst meth="repeat">
      <a:schemeClr val="accent6">
        <a:tint val="60000"/>
      </a:schemeClr>
    </dgm:linClrLst>
    <dgm:effectClrLst/>
    <dgm:txLinClrLst/>
    <dgm:txFillClrLst/>
    <dgm:txEffectClrLst/>
  </dgm:styleLbl>
  <dgm:styleLbl name="bgSibTrans2D1">
    <dgm:fillClrLst meth="repeat">
      <a:schemeClr val="accent6">
        <a:tint val="60000"/>
      </a:schemeClr>
    </dgm:fillClrLst>
    <dgm:linClrLst meth="repeat">
      <a:schemeClr val="accent6">
        <a:tint val="60000"/>
      </a:schemeClr>
    </dgm:linClrLst>
    <dgm:effectClrLst/>
    <dgm:txLinClrLst/>
    <dgm:txFillClrLst/>
    <dgm:txEffectClrLst/>
  </dgm:styleLbl>
  <dgm:styleLbl name="sibTrans1D1">
    <dgm:fillClrLst meth="repeat">
      <a:schemeClr val="accent6"/>
    </dgm:fillClrLst>
    <dgm:linClrLst meth="repeat">
      <a:schemeClr val="accent6"/>
    </dgm:linClrLst>
    <dgm:effectClrLst/>
    <dgm:txLinClrLst/>
    <dgm:txFillClrLst meth="repeat">
      <a:schemeClr val="tx1"/>
    </dgm:txFillClrLst>
    <dgm:txEffectClrLst/>
  </dgm:styleLbl>
  <dgm:styleLbl name="callout">
    <dgm:fillClrLst meth="repeat">
      <a:schemeClr val="accent6"/>
    </dgm:fillClrLst>
    <dgm:linClrLst meth="repeat">
      <a:schemeClr val="accent6">
        <a:tint val="50000"/>
      </a:schemeClr>
    </dgm:linClrLst>
    <dgm:effectClrLst/>
    <dgm:txLinClrLst/>
    <dgm:txFillClrLst meth="repeat">
      <a:schemeClr val="tx1"/>
    </dgm:txFillClrLst>
    <dgm:txEffectClrLst/>
  </dgm:styleLbl>
  <dgm:styleLbl name="asst0">
    <dgm:fillClrLst meth="repeat">
      <a:schemeClr val="accent6"/>
    </dgm:fillClrLst>
    <dgm:linClrLst meth="repeat">
      <a:schemeClr val="lt1"/>
    </dgm:linClrLst>
    <dgm:effectClrLst/>
    <dgm:txLinClrLst/>
    <dgm:txFillClrLst/>
    <dgm:txEffectClrLst/>
  </dgm:styleLbl>
  <dgm:styleLbl name="asst1">
    <dgm:fillClrLst meth="repeat">
      <a:schemeClr val="accent6"/>
    </dgm:fillClrLst>
    <dgm:linClrLst meth="repeat">
      <a:schemeClr val="lt1"/>
    </dgm:linClrLst>
    <dgm:effectClrLst/>
    <dgm:txLinClrLst/>
    <dgm:txFillClrLst/>
    <dgm:txEffectClrLst/>
  </dgm:styleLbl>
  <dgm:styleLbl name="asst2">
    <dgm:fillClrLst meth="repeat">
      <a:schemeClr val="accent6"/>
    </dgm:fillClrLst>
    <dgm:linClrLst meth="repeat">
      <a:schemeClr val="lt1"/>
    </dgm:linClrLst>
    <dgm:effectClrLst/>
    <dgm:txLinClrLst/>
    <dgm:txFillClrLst/>
    <dgm:txEffectClrLst/>
  </dgm:styleLbl>
  <dgm:styleLbl name="asst3">
    <dgm:fillClrLst meth="repeat">
      <a:schemeClr val="accent6"/>
    </dgm:fillClrLst>
    <dgm:linClrLst meth="repeat">
      <a:schemeClr val="lt1"/>
    </dgm:linClrLst>
    <dgm:effectClrLst/>
    <dgm:txLinClrLst/>
    <dgm:txFillClrLst/>
    <dgm:txEffectClrLst/>
  </dgm:styleLbl>
  <dgm:styleLbl name="asst4">
    <dgm:fillClrLst meth="repeat">
      <a:schemeClr val="accent6"/>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meth="repeat">
      <a:schemeClr val="lt1"/>
    </dgm:txFillClrLst>
    <dgm:txEffectClrLst/>
  </dgm:styleLbl>
  <dgm:styleLbl name="parChTrans2D2">
    <dgm:fillClrLst meth="repeat">
      <a:schemeClr val="accent6"/>
    </dgm:fillClrLst>
    <dgm:linClrLst meth="repeat">
      <a:schemeClr val="accent6"/>
    </dgm:linClrLst>
    <dgm:effectClrLst/>
    <dgm:txLinClrLst/>
    <dgm:txFillClrLst meth="repeat">
      <a:schemeClr val="lt1"/>
    </dgm:txFillClrLst>
    <dgm:txEffectClrLst/>
  </dgm:styleLbl>
  <dgm:styleLbl name="parChTrans2D3">
    <dgm:fillClrLst meth="repeat">
      <a:schemeClr val="accent6"/>
    </dgm:fillClrLst>
    <dgm:linClrLst meth="repeat">
      <a:schemeClr val="accent6"/>
    </dgm:linClrLst>
    <dgm:effectClrLst/>
    <dgm:txLinClrLst/>
    <dgm:txFillClrLst meth="repeat">
      <a:schemeClr val="lt1"/>
    </dgm:txFillClrLst>
    <dgm:txEffectClrLst/>
  </dgm:styleLbl>
  <dgm:styleLbl name="parChTrans2D4">
    <dgm:fillClrLst meth="repeat">
      <a:schemeClr val="accent6"/>
    </dgm:fillClrLst>
    <dgm:linClrLst meth="repeat">
      <a:schemeClr val="accent6"/>
    </dgm:linClrLst>
    <dgm:effectClrLst/>
    <dgm:txLinClrLst/>
    <dgm:txFillClrLst meth="repeat">
      <a:schemeClr val="lt1"/>
    </dgm:txFillClrLst>
    <dgm:txEffectClrLst/>
  </dgm:styleLbl>
  <dgm:styleLbl name="parChTrans1D1">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2">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3">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parChTrans1D4">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accent6"/>
    </dgm:linClrLst>
    <dgm:effectClrLst/>
    <dgm:txLinClrLst/>
    <dgm:txFillClrLst meth="repeat">
      <a:schemeClr val="dk1"/>
    </dgm:txFillClrLst>
    <dgm:txEffectClrLst/>
  </dgm:styleLbl>
  <dgm:styleLbl name="dkBgShp">
    <dgm:fillClrLst meth="repeat">
      <a:schemeClr val="accent6">
        <a:shade val="80000"/>
      </a:schemeClr>
    </dgm:fillClrLst>
    <dgm:linClrLst meth="repeat">
      <a:schemeClr val="accent6"/>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2.xml><?xml version="1.0" encoding="utf-8"?>
<dgm:colorsDef xmlns:dgm="http://schemas.openxmlformats.org/drawingml/2006/diagram" xmlns:a="http://schemas.openxmlformats.org/drawingml/2006/main" uniqueId="urn:microsoft.com/office/officeart/2005/8/colors/accent5_2">
  <dgm:title val=""/>
  <dgm:desc val=""/>
  <dgm:catLst>
    <dgm:cat type="accent5" pri="11200"/>
  </dgm:catLst>
  <dgm:styleLbl name="node0">
    <dgm:fillClrLst meth="repeat">
      <a:schemeClr val="accent5"/>
    </dgm:fillClrLst>
    <dgm:linClrLst meth="repeat">
      <a:schemeClr val="lt1"/>
    </dgm:linClrLst>
    <dgm:effectClrLst/>
    <dgm:txLinClrLst/>
    <dgm:txFillClrLst/>
    <dgm:txEffectClrLst/>
  </dgm:styleLbl>
  <dgm:styleLbl name="node1">
    <dgm:fillClrLst meth="repeat">
      <a:schemeClr val="accent5"/>
    </dgm:fillClrLst>
    <dgm:linClrLst meth="repeat">
      <a:schemeClr val="lt1"/>
    </dgm:linClrLst>
    <dgm:effectClrLst/>
    <dgm:txLinClrLst/>
    <dgm:txFillClrLst/>
    <dgm:txEffectClrLst/>
  </dgm:styleLbl>
  <dgm:styleLbl name="alignNode1">
    <dgm:fillClrLst meth="repeat">
      <a:schemeClr val="accent5"/>
    </dgm:fillClrLst>
    <dgm:linClrLst meth="repeat">
      <a:schemeClr val="accent5"/>
    </dgm:linClrLst>
    <dgm:effectClrLst/>
    <dgm:txLinClrLst/>
    <dgm:txFillClrLst/>
    <dgm:txEffectClrLst/>
  </dgm:styleLbl>
  <dgm:styleLbl name="lnNode1">
    <dgm:fillClrLst meth="repeat">
      <a:schemeClr val="accent5"/>
    </dgm:fillClrLst>
    <dgm:linClrLst meth="repeat">
      <a:schemeClr val="lt1"/>
    </dgm:linClrLst>
    <dgm:effectClrLst/>
    <dgm:txLinClrLst/>
    <dgm:txFillClrLst/>
    <dgm:txEffectClrLst/>
  </dgm:styleLbl>
  <dgm:styleLbl name="vennNode1">
    <dgm:fillClrLst meth="repeat">
      <a:schemeClr val="accent5">
        <a:alpha val="50000"/>
      </a:schemeClr>
    </dgm:fillClrLst>
    <dgm:linClrLst meth="repeat">
      <a:schemeClr val="lt1"/>
    </dgm:linClrLst>
    <dgm:effectClrLst/>
    <dgm:txLinClrLst/>
    <dgm:txFillClrLst/>
    <dgm:txEffectClrLst/>
  </dgm:styleLbl>
  <dgm:styleLbl name="node2">
    <dgm:fillClrLst meth="repeat">
      <a:schemeClr val="accent5"/>
    </dgm:fillClrLst>
    <dgm:linClrLst meth="repeat">
      <a:schemeClr val="lt1"/>
    </dgm:linClrLst>
    <dgm:effectClrLst/>
    <dgm:txLinClrLst/>
    <dgm:txFillClrLst/>
    <dgm:txEffectClrLst/>
  </dgm:styleLbl>
  <dgm:styleLbl name="node3">
    <dgm:fillClrLst meth="repeat">
      <a:schemeClr val="accent5"/>
    </dgm:fillClrLst>
    <dgm:linClrLst meth="repeat">
      <a:schemeClr val="lt1"/>
    </dgm:linClrLst>
    <dgm:effectClrLst/>
    <dgm:txLinClrLst/>
    <dgm:txFillClrLst/>
    <dgm:txEffectClrLst/>
  </dgm:styleLbl>
  <dgm:styleLbl name="node4">
    <dgm:fillClrLst meth="repeat">
      <a:schemeClr val="accent5"/>
    </dgm:fillClrLst>
    <dgm:linClrLst meth="repeat">
      <a:schemeClr val="lt1"/>
    </dgm:linClrLst>
    <dgm:effectClrLst/>
    <dgm:txLinClrLst/>
    <dgm:txFillClrLst/>
    <dgm:txEffectClrLst/>
  </dgm:styleLbl>
  <dgm:styleLbl name="f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5">
        <a:tint val="60000"/>
      </a:schemeClr>
    </dgm:fillClrLst>
    <dgm:linClrLst meth="repeat">
      <a:schemeClr val="accent5">
        <a:tint val="60000"/>
      </a:schemeClr>
    </dgm:linClrLst>
    <dgm:effectClrLst/>
    <dgm:txLinClrLst/>
    <dgm:txFillClrLst/>
    <dgm:txEffectClrLst/>
  </dgm:styleLbl>
  <dgm:styleLbl name="fgSibTrans2D1">
    <dgm:fillClrLst meth="repeat">
      <a:schemeClr val="accent5">
        <a:tint val="60000"/>
      </a:schemeClr>
    </dgm:fillClrLst>
    <dgm:linClrLst meth="repeat">
      <a:schemeClr val="accent5">
        <a:tint val="60000"/>
      </a:schemeClr>
    </dgm:linClrLst>
    <dgm:effectClrLst/>
    <dgm:txLinClrLst/>
    <dgm:txFillClrLst/>
    <dgm:txEffectClrLst/>
  </dgm:styleLbl>
  <dgm:styleLbl name="bgSibTrans2D1">
    <dgm:fillClrLst meth="repeat">
      <a:schemeClr val="accent5">
        <a:tint val="60000"/>
      </a:schemeClr>
    </dgm:fillClrLst>
    <dgm:linClrLst meth="repeat">
      <a:schemeClr val="accent5">
        <a:tint val="60000"/>
      </a:schemeClr>
    </dgm:linClrLst>
    <dgm:effectClrLst/>
    <dgm:txLinClrLst/>
    <dgm:txFillClrLst/>
    <dgm:txEffectClrLst/>
  </dgm:styleLbl>
  <dgm:styleLbl name="sibTrans1D1">
    <dgm:fillClrLst meth="repeat">
      <a:schemeClr val="accent5"/>
    </dgm:fillClrLst>
    <dgm:linClrLst meth="repeat">
      <a:schemeClr val="accent5"/>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dgm:linClrLst>
    <dgm:effectClrLst/>
    <dgm:txLinClrLst/>
    <dgm:txFillClrLst/>
    <dgm:txEffectClrLst/>
  </dgm:styleLbl>
  <dgm:styleLbl name="asst1">
    <dgm:fillClrLst meth="repeat">
      <a:schemeClr val="accent5"/>
    </dgm:fillClrLst>
    <dgm:linClrLst meth="repeat">
      <a:schemeClr val="lt1"/>
    </dgm:linClrLst>
    <dgm:effectClrLst/>
    <dgm:txLinClrLst/>
    <dgm:txFillClrLst/>
    <dgm:txEffectClrLst/>
  </dgm:styleLbl>
  <dgm:styleLbl name="asst2">
    <dgm:fillClrLst meth="repeat">
      <a:schemeClr val="accent5"/>
    </dgm:fillClrLst>
    <dgm:linClrLst meth="repeat">
      <a:schemeClr val="lt1"/>
    </dgm:linClrLst>
    <dgm:effectClrLst/>
    <dgm:txLinClrLst/>
    <dgm:txFillClrLst/>
    <dgm:txEffectClrLst/>
  </dgm:styleLbl>
  <dgm:styleLbl name="asst3">
    <dgm:fillClrLst meth="repeat">
      <a:schemeClr val="accent5"/>
    </dgm:fillClrLst>
    <dgm:linClrLst meth="repeat">
      <a:schemeClr val="lt1"/>
    </dgm:linClrLst>
    <dgm:effectClrLst/>
    <dgm:txLinClrLst/>
    <dgm:txFillClrLst/>
    <dgm:txEffectClrLst/>
  </dgm:styleLbl>
  <dgm:styleLbl name="asst4">
    <dgm:fillClrLst meth="repeat">
      <a:schemeClr val="accent5"/>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dgm:fillClrLst>
    <dgm:linClrLst meth="repeat">
      <a:schemeClr val="accent5"/>
    </dgm:linClrLst>
    <dgm:effectClrLst/>
    <dgm:txLinClrLst/>
    <dgm:txFillClrLst meth="repeat">
      <a:schemeClr val="lt1"/>
    </dgm:txFillClrLst>
    <dgm:txEffectClrLst/>
  </dgm:styleLbl>
  <dgm:styleLbl name="parChTrans2D3">
    <dgm:fillClrLst meth="repeat">
      <a:schemeClr val="accent5"/>
    </dgm:fillClrLst>
    <dgm:linClrLst meth="repeat">
      <a:schemeClr val="accent5"/>
    </dgm:linClrLst>
    <dgm:effectClrLst/>
    <dgm:txLinClrLst/>
    <dgm:txFillClrLst meth="repeat">
      <a:schemeClr val="lt1"/>
    </dgm:txFillClrLst>
    <dgm:txEffectClrLst/>
  </dgm:styleLbl>
  <dgm:styleLbl name="parChTrans2D4">
    <dgm:fillClrLst meth="repeat">
      <a:schemeClr val="accent5"/>
    </dgm:fillClrLst>
    <dgm:linClrLst meth="repeat">
      <a:schemeClr val="accent5"/>
    </dgm:linClrLst>
    <dgm:effectClrLst/>
    <dgm:txLinClrLst/>
    <dgm:txFillClrLst meth="repeat">
      <a:schemeClr val="lt1"/>
    </dgm:txFillClrLst>
    <dgm:txEffectClrLst/>
  </dgm:styleLbl>
  <dgm:styleLbl name="parChTrans1D1">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2">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3">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1D4">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solidFgAcc1">
    <dgm:fillClrLst meth="repeat">
      <a:schemeClr val="lt1"/>
    </dgm:fillClrLst>
    <dgm:linClrLst meth="repeat">
      <a:schemeClr val="accent5"/>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accent5"/>
    </dgm:linClrLst>
    <dgm:effectClrLst/>
    <dgm:txLinClrLst/>
    <dgm:txFillClrLst meth="repeat">
      <a:schemeClr val="dk1"/>
    </dgm:txFillClrLst>
    <dgm:txEffectClrLst/>
  </dgm:styleLbl>
  <dgm:styleLbl name="dkBgShp">
    <dgm:fillClrLst meth="repeat">
      <a:schemeClr val="accent5">
        <a:shade val="80000"/>
      </a:schemeClr>
    </dgm:fillClrLst>
    <dgm:linClrLst meth="repeat">
      <a:schemeClr val="accent5"/>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5_2">
  <dgm:title val=""/>
  <dgm:desc val=""/>
  <dgm:catLst>
    <dgm:cat type="accent5" pri="11200"/>
  </dgm:catLst>
  <dgm:styleLbl name="node0">
    <dgm:fillClrLst meth="repeat">
      <a:schemeClr val="accent5"/>
    </dgm:fillClrLst>
    <dgm:linClrLst meth="repeat">
      <a:schemeClr val="lt1"/>
    </dgm:linClrLst>
    <dgm:effectClrLst/>
    <dgm:txLinClrLst/>
    <dgm:txFillClrLst/>
    <dgm:txEffectClrLst/>
  </dgm:styleLbl>
  <dgm:styleLbl name="node1">
    <dgm:fillClrLst meth="repeat">
      <a:schemeClr val="accent5"/>
    </dgm:fillClrLst>
    <dgm:linClrLst meth="repeat">
      <a:schemeClr val="lt1"/>
    </dgm:linClrLst>
    <dgm:effectClrLst/>
    <dgm:txLinClrLst/>
    <dgm:txFillClrLst/>
    <dgm:txEffectClrLst/>
  </dgm:styleLbl>
  <dgm:styleLbl name="alignNode1">
    <dgm:fillClrLst meth="repeat">
      <a:schemeClr val="accent5"/>
    </dgm:fillClrLst>
    <dgm:linClrLst meth="repeat">
      <a:schemeClr val="accent5"/>
    </dgm:linClrLst>
    <dgm:effectClrLst/>
    <dgm:txLinClrLst/>
    <dgm:txFillClrLst/>
    <dgm:txEffectClrLst/>
  </dgm:styleLbl>
  <dgm:styleLbl name="lnNode1">
    <dgm:fillClrLst meth="repeat">
      <a:schemeClr val="accent5"/>
    </dgm:fillClrLst>
    <dgm:linClrLst meth="repeat">
      <a:schemeClr val="lt1"/>
    </dgm:linClrLst>
    <dgm:effectClrLst/>
    <dgm:txLinClrLst/>
    <dgm:txFillClrLst/>
    <dgm:txEffectClrLst/>
  </dgm:styleLbl>
  <dgm:styleLbl name="vennNode1">
    <dgm:fillClrLst meth="repeat">
      <a:schemeClr val="accent5">
        <a:alpha val="50000"/>
      </a:schemeClr>
    </dgm:fillClrLst>
    <dgm:linClrLst meth="repeat">
      <a:schemeClr val="lt1"/>
    </dgm:linClrLst>
    <dgm:effectClrLst/>
    <dgm:txLinClrLst/>
    <dgm:txFillClrLst/>
    <dgm:txEffectClrLst/>
  </dgm:styleLbl>
  <dgm:styleLbl name="node2">
    <dgm:fillClrLst meth="repeat">
      <a:schemeClr val="accent5"/>
    </dgm:fillClrLst>
    <dgm:linClrLst meth="repeat">
      <a:schemeClr val="lt1"/>
    </dgm:linClrLst>
    <dgm:effectClrLst/>
    <dgm:txLinClrLst/>
    <dgm:txFillClrLst/>
    <dgm:txEffectClrLst/>
  </dgm:styleLbl>
  <dgm:styleLbl name="node3">
    <dgm:fillClrLst meth="repeat">
      <a:schemeClr val="accent5"/>
    </dgm:fillClrLst>
    <dgm:linClrLst meth="repeat">
      <a:schemeClr val="lt1"/>
    </dgm:linClrLst>
    <dgm:effectClrLst/>
    <dgm:txLinClrLst/>
    <dgm:txFillClrLst/>
    <dgm:txEffectClrLst/>
  </dgm:styleLbl>
  <dgm:styleLbl name="node4">
    <dgm:fillClrLst meth="repeat">
      <a:schemeClr val="accent5"/>
    </dgm:fillClrLst>
    <dgm:linClrLst meth="repeat">
      <a:schemeClr val="lt1"/>
    </dgm:linClrLst>
    <dgm:effectClrLst/>
    <dgm:txLinClrLst/>
    <dgm:txFillClrLst/>
    <dgm:txEffectClrLst/>
  </dgm:styleLbl>
  <dgm:styleLbl name="f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5">
        <a:tint val="60000"/>
      </a:schemeClr>
    </dgm:fillClrLst>
    <dgm:linClrLst meth="repeat">
      <a:schemeClr val="accent5">
        <a:tint val="60000"/>
      </a:schemeClr>
    </dgm:linClrLst>
    <dgm:effectClrLst/>
    <dgm:txLinClrLst/>
    <dgm:txFillClrLst/>
    <dgm:txEffectClrLst/>
  </dgm:styleLbl>
  <dgm:styleLbl name="fgSibTrans2D1">
    <dgm:fillClrLst meth="repeat">
      <a:schemeClr val="accent5">
        <a:tint val="60000"/>
      </a:schemeClr>
    </dgm:fillClrLst>
    <dgm:linClrLst meth="repeat">
      <a:schemeClr val="accent5">
        <a:tint val="60000"/>
      </a:schemeClr>
    </dgm:linClrLst>
    <dgm:effectClrLst/>
    <dgm:txLinClrLst/>
    <dgm:txFillClrLst/>
    <dgm:txEffectClrLst/>
  </dgm:styleLbl>
  <dgm:styleLbl name="bgSibTrans2D1">
    <dgm:fillClrLst meth="repeat">
      <a:schemeClr val="accent5">
        <a:tint val="60000"/>
      </a:schemeClr>
    </dgm:fillClrLst>
    <dgm:linClrLst meth="repeat">
      <a:schemeClr val="accent5">
        <a:tint val="60000"/>
      </a:schemeClr>
    </dgm:linClrLst>
    <dgm:effectClrLst/>
    <dgm:txLinClrLst/>
    <dgm:txFillClrLst/>
    <dgm:txEffectClrLst/>
  </dgm:styleLbl>
  <dgm:styleLbl name="sibTrans1D1">
    <dgm:fillClrLst meth="repeat">
      <a:schemeClr val="accent5"/>
    </dgm:fillClrLst>
    <dgm:linClrLst meth="repeat">
      <a:schemeClr val="accent5"/>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dgm:linClrLst>
    <dgm:effectClrLst/>
    <dgm:txLinClrLst/>
    <dgm:txFillClrLst/>
    <dgm:txEffectClrLst/>
  </dgm:styleLbl>
  <dgm:styleLbl name="asst1">
    <dgm:fillClrLst meth="repeat">
      <a:schemeClr val="accent5"/>
    </dgm:fillClrLst>
    <dgm:linClrLst meth="repeat">
      <a:schemeClr val="lt1"/>
    </dgm:linClrLst>
    <dgm:effectClrLst/>
    <dgm:txLinClrLst/>
    <dgm:txFillClrLst/>
    <dgm:txEffectClrLst/>
  </dgm:styleLbl>
  <dgm:styleLbl name="asst2">
    <dgm:fillClrLst meth="repeat">
      <a:schemeClr val="accent5"/>
    </dgm:fillClrLst>
    <dgm:linClrLst meth="repeat">
      <a:schemeClr val="lt1"/>
    </dgm:linClrLst>
    <dgm:effectClrLst/>
    <dgm:txLinClrLst/>
    <dgm:txFillClrLst/>
    <dgm:txEffectClrLst/>
  </dgm:styleLbl>
  <dgm:styleLbl name="asst3">
    <dgm:fillClrLst meth="repeat">
      <a:schemeClr val="accent5"/>
    </dgm:fillClrLst>
    <dgm:linClrLst meth="repeat">
      <a:schemeClr val="lt1"/>
    </dgm:linClrLst>
    <dgm:effectClrLst/>
    <dgm:txLinClrLst/>
    <dgm:txFillClrLst/>
    <dgm:txEffectClrLst/>
  </dgm:styleLbl>
  <dgm:styleLbl name="asst4">
    <dgm:fillClrLst meth="repeat">
      <a:schemeClr val="accent5"/>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dgm:fillClrLst>
    <dgm:linClrLst meth="repeat">
      <a:schemeClr val="accent5"/>
    </dgm:linClrLst>
    <dgm:effectClrLst/>
    <dgm:txLinClrLst/>
    <dgm:txFillClrLst meth="repeat">
      <a:schemeClr val="lt1"/>
    </dgm:txFillClrLst>
    <dgm:txEffectClrLst/>
  </dgm:styleLbl>
  <dgm:styleLbl name="parChTrans2D3">
    <dgm:fillClrLst meth="repeat">
      <a:schemeClr val="accent5"/>
    </dgm:fillClrLst>
    <dgm:linClrLst meth="repeat">
      <a:schemeClr val="accent5"/>
    </dgm:linClrLst>
    <dgm:effectClrLst/>
    <dgm:txLinClrLst/>
    <dgm:txFillClrLst meth="repeat">
      <a:schemeClr val="lt1"/>
    </dgm:txFillClrLst>
    <dgm:txEffectClrLst/>
  </dgm:styleLbl>
  <dgm:styleLbl name="parChTrans2D4">
    <dgm:fillClrLst meth="repeat">
      <a:schemeClr val="accent5"/>
    </dgm:fillClrLst>
    <dgm:linClrLst meth="repeat">
      <a:schemeClr val="accent5"/>
    </dgm:linClrLst>
    <dgm:effectClrLst/>
    <dgm:txLinClrLst/>
    <dgm:txFillClrLst meth="repeat">
      <a:schemeClr val="lt1"/>
    </dgm:txFillClrLst>
    <dgm:txEffectClrLst/>
  </dgm:styleLbl>
  <dgm:styleLbl name="parChTrans1D1">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2">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3">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1D4">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solidFgAcc1">
    <dgm:fillClrLst meth="repeat">
      <a:schemeClr val="lt1"/>
    </dgm:fillClrLst>
    <dgm:linClrLst meth="repeat">
      <a:schemeClr val="accent5"/>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accent5"/>
    </dgm:linClrLst>
    <dgm:effectClrLst/>
    <dgm:txLinClrLst/>
    <dgm:txFillClrLst meth="repeat">
      <a:schemeClr val="dk1"/>
    </dgm:txFillClrLst>
    <dgm:txEffectClrLst/>
  </dgm:styleLbl>
  <dgm:styleLbl name="dkBgShp">
    <dgm:fillClrLst meth="repeat">
      <a:schemeClr val="accent5">
        <a:shade val="80000"/>
      </a:schemeClr>
    </dgm:fillClrLst>
    <dgm:linClrLst meth="repeat">
      <a:schemeClr val="accent5"/>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5_2">
  <dgm:title val=""/>
  <dgm:desc val=""/>
  <dgm:catLst>
    <dgm:cat type="accent5" pri="11200"/>
  </dgm:catLst>
  <dgm:styleLbl name="node0">
    <dgm:fillClrLst meth="repeat">
      <a:schemeClr val="accent5"/>
    </dgm:fillClrLst>
    <dgm:linClrLst meth="repeat">
      <a:schemeClr val="lt1"/>
    </dgm:linClrLst>
    <dgm:effectClrLst/>
    <dgm:txLinClrLst/>
    <dgm:txFillClrLst/>
    <dgm:txEffectClrLst/>
  </dgm:styleLbl>
  <dgm:styleLbl name="node1">
    <dgm:fillClrLst meth="repeat">
      <a:schemeClr val="accent5"/>
    </dgm:fillClrLst>
    <dgm:linClrLst meth="repeat">
      <a:schemeClr val="lt1"/>
    </dgm:linClrLst>
    <dgm:effectClrLst/>
    <dgm:txLinClrLst/>
    <dgm:txFillClrLst/>
    <dgm:txEffectClrLst/>
  </dgm:styleLbl>
  <dgm:styleLbl name="alignNode1">
    <dgm:fillClrLst meth="repeat">
      <a:schemeClr val="accent5"/>
    </dgm:fillClrLst>
    <dgm:linClrLst meth="repeat">
      <a:schemeClr val="accent5"/>
    </dgm:linClrLst>
    <dgm:effectClrLst/>
    <dgm:txLinClrLst/>
    <dgm:txFillClrLst/>
    <dgm:txEffectClrLst/>
  </dgm:styleLbl>
  <dgm:styleLbl name="lnNode1">
    <dgm:fillClrLst meth="repeat">
      <a:schemeClr val="accent5"/>
    </dgm:fillClrLst>
    <dgm:linClrLst meth="repeat">
      <a:schemeClr val="lt1"/>
    </dgm:linClrLst>
    <dgm:effectClrLst/>
    <dgm:txLinClrLst/>
    <dgm:txFillClrLst/>
    <dgm:txEffectClrLst/>
  </dgm:styleLbl>
  <dgm:styleLbl name="vennNode1">
    <dgm:fillClrLst meth="repeat">
      <a:schemeClr val="accent5">
        <a:alpha val="50000"/>
      </a:schemeClr>
    </dgm:fillClrLst>
    <dgm:linClrLst meth="repeat">
      <a:schemeClr val="lt1"/>
    </dgm:linClrLst>
    <dgm:effectClrLst/>
    <dgm:txLinClrLst/>
    <dgm:txFillClrLst/>
    <dgm:txEffectClrLst/>
  </dgm:styleLbl>
  <dgm:styleLbl name="node2">
    <dgm:fillClrLst meth="repeat">
      <a:schemeClr val="accent5"/>
    </dgm:fillClrLst>
    <dgm:linClrLst meth="repeat">
      <a:schemeClr val="lt1"/>
    </dgm:linClrLst>
    <dgm:effectClrLst/>
    <dgm:txLinClrLst/>
    <dgm:txFillClrLst/>
    <dgm:txEffectClrLst/>
  </dgm:styleLbl>
  <dgm:styleLbl name="node3">
    <dgm:fillClrLst meth="repeat">
      <a:schemeClr val="accent5"/>
    </dgm:fillClrLst>
    <dgm:linClrLst meth="repeat">
      <a:schemeClr val="lt1"/>
    </dgm:linClrLst>
    <dgm:effectClrLst/>
    <dgm:txLinClrLst/>
    <dgm:txFillClrLst/>
    <dgm:txEffectClrLst/>
  </dgm:styleLbl>
  <dgm:styleLbl name="node4">
    <dgm:fillClrLst meth="repeat">
      <a:schemeClr val="accent5"/>
    </dgm:fillClrLst>
    <dgm:linClrLst meth="repeat">
      <a:schemeClr val="lt1"/>
    </dgm:linClrLst>
    <dgm:effectClrLst/>
    <dgm:txLinClrLst/>
    <dgm:txFillClrLst/>
    <dgm:txEffectClrLst/>
  </dgm:styleLbl>
  <dgm:styleLbl name="f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5">
        <a:tint val="60000"/>
      </a:schemeClr>
    </dgm:fillClrLst>
    <dgm:linClrLst meth="repeat">
      <a:schemeClr val="accent5">
        <a:tint val="60000"/>
      </a:schemeClr>
    </dgm:linClrLst>
    <dgm:effectClrLst/>
    <dgm:txLinClrLst/>
    <dgm:txFillClrLst/>
    <dgm:txEffectClrLst/>
  </dgm:styleLbl>
  <dgm:styleLbl name="fgSibTrans2D1">
    <dgm:fillClrLst meth="repeat">
      <a:schemeClr val="accent5">
        <a:tint val="60000"/>
      </a:schemeClr>
    </dgm:fillClrLst>
    <dgm:linClrLst meth="repeat">
      <a:schemeClr val="accent5">
        <a:tint val="60000"/>
      </a:schemeClr>
    </dgm:linClrLst>
    <dgm:effectClrLst/>
    <dgm:txLinClrLst/>
    <dgm:txFillClrLst/>
    <dgm:txEffectClrLst/>
  </dgm:styleLbl>
  <dgm:styleLbl name="bgSibTrans2D1">
    <dgm:fillClrLst meth="repeat">
      <a:schemeClr val="accent5">
        <a:tint val="60000"/>
      </a:schemeClr>
    </dgm:fillClrLst>
    <dgm:linClrLst meth="repeat">
      <a:schemeClr val="accent5">
        <a:tint val="60000"/>
      </a:schemeClr>
    </dgm:linClrLst>
    <dgm:effectClrLst/>
    <dgm:txLinClrLst/>
    <dgm:txFillClrLst/>
    <dgm:txEffectClrLst/>
  </dgm:styleLbl>
  <dgm:styleLbl name="sibTrans1D1">
    <dgm:fillClrLst meth="repeat">
      <a:schemeClr val="accent5"/>
    </dgm:fillClrLst>
    <dgm:linClrLst meth="repeat">
      <a:schemeClr val="accent5"/>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dgm:linClrLst>
    <dgm:effectClrLst/>
    <dgm:txLinClrLst/>
    <dgm:txFillClrLst/>
    <dgm:txEffectClrLst/>
  </dgm:styleLbl>
  <dgm:styleLbl name="asst1">
    <dgm:fillClrLst meth="repeat">
      <a:schemeClr val="accent5"/>
    </dgm:fillClrLst>
    <dgm:linClrLst meth="repeat">
      <a:schemeClr val="lt1"/>
    </dgm:linClrLst>
    <dgm:effectClrLst/>
    <dgm:txLinClrLst/>
    <dgm:txFillClrLst/>
    <dgm:txEffectClrLst/>
  </dgm:styleLbl>
  <dgm:styleLbl name="asst2">
    <dgm:fillClrLst meth="repeat">
      <a:schemeClr val="accent5"/>
    </dgm:fillClrLst>
    <dgm:linClrLst meth="repeat">
      <a:schemeClr val="lt1"/>
    </dgm:linClrLst>
    <dgm:effectClrLst/>
    <dgm:txLinClrLst/>
    <dgm:txFillClrLst/>
    <dgm:txEffectClrLst/>
  </dgm:styleLbl>
  <dgm:styleLbl name="asst3">
    <dgm:fillClrLst meth="repeat">
      <a:schemeClr val="accent5"/>
    </dgm:fillClrLst>
    <dgm:linClrLst meth="repeat">
      <a:schemeClr val="lt1"/>
    </dgm:linClrLst>
    <dgm:effectClrLst/>
    <dgm:txLinClrLst/>
    <dgm:txFillClrLst/>
    <dgm:txEffectClrLst/>
  </dgm:styleLbl>
  <dgm:styleLbl name="asst4">
    <dgm:fillClrLst meth="repeat">
      <a:schemeClr val="accent5"/>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dgm:fillClrLst>
    <dgm:linClrLst meth="repeat">
      <a:schemeClr val="accent5"/>
    </dgm:linClrLst>
    <dgm:effectClrLst/>
    <dgm:txLinClrLst/>
    <dgm:txFillClrLst meth="repeat">
      <a:schemeClr val="lt1"/>
    </dgm:txFillClrLst>
    <dgm:txEffectClrLst/>
  </dgm:styleLbl>
  <dgm:styleLbl name="parChTrans2D3">
    <dgm:fillClrLst meth="repeat">
      <a:schemeClr val="accent5"/>
    </dgm:fillClrLst>
    <dgm:linClrLst meth="repeat">
      <a:schemeClr val="accent5"/>
    </dgm:linClrLst>
    <dgm:effectClrLst/>
    <dgm:txLinClrLst/>
    <dgm:txFillClrLst meth="repeat">
      <a:schemeClr val="lt1"/>
    </dgm:txFillClrLst>
    <dgm:txEffectClrLst/>
  </dgm:styleLbl>
  <dgm:styleLbl name="parChTrans2D4">
    <dgm:fillClrLst meth="repeat">
      <a:schemeClr val="accent5"/>
    </dgm:fillClrLst>
    <dgm:linClrLst meth="repeat">
      <a:schemeClr val="accent5"/>
    </dgm:linClrLst>
    <dgm:effectClrLst/>
    <dgm:txLinClrLst/>
    <dgm:txFillClrLst meth="repeat">
      <a:schemeClr val="lt1"/>
    </dgm:txFillClrLst>
    <dgm:txEffectClrLst/>
  </dgm:styleLbl>
  <dgm:styleLbl name="parChTrans1D1">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2">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3">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1D4">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solidFgAcc1">
    <dgm:fillClrLst meth="repeat">
      <a:schemeClr val="lt1"/>
    </dgm:fillClrLst>
    <dgm:linClrLst meth="repeat">
      <a:schemeClr val="accent5"/>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accent5"/>
    </dgm:linClrLst>
    <dgm:effectClrLst/>
    <dgm:txLinClrLst/>
    <dgm:txFillClrLst meth="repeat">
      <a:schemeClr val="dk1"/>
    </dgm:txFillClrLst>
    <dgm:txEffectClrLst/>
  </dgm:styleLbl>
  <dgm:styleLbl name="dkBgShp">
    <dgm:fillClrLst meth="repeat">
      <a:schemeClr val="accent5">
        <a:shade val="80000"/>
      </a:schemeClr>
    </dgm:fillClrLst>
    <dgm:linClrLst meth="repeat">
      <a:schemeClr val="accent5"/>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4_2">
  <dgm:title val=""/>
  <dgm:desc val=""/>
  <dgm:catLst>
    <dgm:cat type="accent4" pri="11200"/>
  </dgm:catLst>
  <dgm:styleLbl name="node0">
    <dgm:fillClrLst meth="repeat">
      <a:schemeClr val="accent4"/>
    </dgm:fillClrLst>
    <dgm:linClrLst meth="repeat">
      <a:schemeClr val="lt1"/>
    </dgm:linClrLst>
    <dgm:effectClrLst/>
    <dgm:txLinClrLst/>
    <dgm:txFillClrLst/>
    <dgm:txEffectClrLst/>
  </dgm:styleLbl>
  <dgm:styleLbl name="node1">
    <dgm:fillClrLst meth="repeat">
      <a:schemeClr val="accent4"/>
    </dgm:fillClrLst>
    <dgm:linClrLst meth="repeat">
      <a:schemeClr val="lt1"/>
    </dgm:linClrLst>
    <dgm:effectClrLst/>
    <dgm:txLinClrLst/>
    <dgm:txFillClrLst/>
    <dgm:txEffectClrLst/>
  </dgm:styleLbl>
  <dgm:styleLbl name="alignNode1">
    <dgm:fillClrLst meth="repeat">
      <a:schemeClr val="accent4"/>
    </dgm:fillClrLst>
    <dgm:linClrLst meth="repeat">
      <a:schemeClr val="accent4"/>
    </dgm:linClrLst>
    <dgm:effectClrLst/>
    <dgm:txLinClrLst/>
    <dgm:txFillClrLst/>
    <dgm:txEffectClrLst/>
  </dgm:styleLbl>
  <dgm:styleLbl name="lnNode1">
    <dgm:fillClrLst meth="repeat">
      <a:schemeClr val="accent4"/>
    </dgm:fillClrLst>
    <dgm:linClrLst meth="repeat">
      <a:schemeClr val="lt1"/>
    </dgm:linClrLst>
    <dgm:effectClrLst/>
    <dgm:txLinClrLst/>
    <dgm:txFillClrLst/>
    <dgm:txEffectClrLst/>
  </dgm:styleLbl>
  <dgm:styleLbl name="vennNode1">
    <dgm:fillClrLst meth="repeat">
      <a:schemeClr val="accent4">
        <a:alpha val="50000"/>
      </a:schemeClr>
    </dgm:fillClrLst>
    <dgm:linClrLst meth="repeat">
      <a:schemeClr val="lt1"/>
    </dgm:linClrLst>
    <dgm:effectClrLst/>
    <dgm:txLinClrLst/>
    <dgm:txFillClrLst/>
    <dgm:txEffectClrLst/>
  </dgm:styleLbl>
  <dgm:styleLbl name="node2">
    <dgm:fillClrLst meth="repeat">
      <a:schemeClr val="accent4"/>
    </dgm:fillClrLst>
    <dgm:linClrLst meth="repeat">
      <a:schemeClr val="lt1"/>
    </dgm:linClrLst>
    <dgm:effectClrLst/>
    <dgm:txLinClrLst/>
    <dgm:txFillClrLst/>
    <dgm:txEffectClrLst/>
  </dgm:styleLbl>
  <dgm:styleLbl name="node3">
    <dgm:fillClrLst meth="repeat">
      <a:schemeClr val="accent4"/>
    </dgm:fillClrLst>
    <dgm:linClrLst meth="repeat">
      <a:schemeClr val="lt1"/>
    </dgm:linClrLst>
    <dgm:effectClrLst/>
    <dgm:txLinClrLst/>
    <dgm:txFillClrLst/>
    <dgm:txEffectClrLst/>
  </dgm:styleLbl>
  <dgm:styleLbl name="node4">
    <dgm:fillClrLst meth="repeat">
      <a:schemeClr val="accent4"/>
    </dgm:fillClrLst>
    <dgm:linClrLst meth="repeat">
      <a:schemeClr val="lt1"/>
    </dgm:linClrLst>
    <dgm:effectClrLst/>
    <dgm:txLinClrLst/>
    <dgm:txFillClrLst/>
    <dgm:txEffectClrLst/>
  </dgm:styleLbl>
  <dgm:styleLbl name="f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4">
        <a:tint val="60000"/>
      </a:schemeClr>
    </dgm:fillClrLst>
    <dgm:linClrLst meth="repeat">
      <a:schemeClr val="accent4">
        <a:tint val="60000"/>
      </a:schemeClr>
    </dgm:linClrLst>
    <dgm:effectClrLst/>
    <dgm:txLinClrLst/>
    <dgm:txFillClrLst/>
    <dgm:txEffectClrLst/>
  </dgm:styleLbl>
  <dgm:styleLbl name="fgSibTrans2D1">
    <dgm:fillClrLst meth="repeat">
      <a:schemeClr val="accent4">
        <a:tint val="60000"/>
      </a:schemeClr>
    </dgm:fillClrLst>
    <dgm:linClrLst meth="repeat">
      <a:schemeClr val="accent4">
        <a:tint val="60000"/>
      </a:schemeClr>
    </dgm:linClrLst>
    <dgm:effectClrLst/>
    <dgm:txLinClrLst/>
    <dgm:txFillClrLst/>
    <dgm:txEffectClrLst/>
  </dgm:styleLbl>
  <dgm:styleLbl name="bgSibTrans2D1">
    <dgm:fillClrLst meth="repeat">
      <a:schemeClr val="accent4">
        <a:tint val="60000"/>
      </a:schemeClr>
    </dgm:fillClrLst>
    <dgm:linClrLst meth="repeat">
      <a:schemeClr val="accent4">
        <a:tint val="60000"/>
      </a:schemeClr>
    </dgm:linClrLst>
    <dgm:effectClrLst/>
    <dgm:txLinClrLst/>
    <dgm:txFillClrLst/>
    <dgm:txEffectClrLst/>
  </dgm:styleLbl>
  <dgm:styleLbl name="sibTrans1D1">
    <dgm:fillClrLst meth="repeat">
      <a:schemeClr val="accent4"/>
    </dgm:fillClrLst>
    <dgm:linClrLst meth="repeat">
      <a:schemeClr val="accent4"/>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dgm:linClrLst>
    <dgm:effectClrLst/>
    <dgm:txLinClrLst/>
    <dgm:txFillClrLst/>
    <dgm:txEffectClrLst/>
  </dgm:styleLbl>
  <dgm:styleLbl name="asst1">
    <dgm:fillClrLst meth="repeat">
      <a:schemeClr val="accent4"/>
    </dgm:fillClrLst>
    <dgm:linClrLst meth="repeat">
      <a:schemeClr val="lt1"/>
    </dgm:linClrLst>
    <dgm:effectClrLst/>
    <dgm:txLinClrLst/>
    <dgm:txFillClrLst/>
    <dgm:txEffectClrLst/>
  </dgm:styleLbl>
  <dgm:styleLbl name="asst2">
    <dgm:fillClrLst meth="repeat">
      <a:schemeClr val="accent4"/>
    </dgm:fillClrLst>
    <dgm:linClrLst meth="repeat">
      <a:schemeClr val="lt1"/>
    </dgm:linClrLst>
    <dgm:effectClrLst/>
    <dgm:txLinClrLst/>
    <dgm:txFillClrLst/>
    <dgm:txEffectClrLst/>
  </dgm:styleLbl>
  <dgm:styleLbl name="asst3">
    <dgm:fillClrLst meth="repeat">
      <a:schemeClr val="accent4"/>
    </dgm:fillClrLst>
    <dgm:linClrLst meth="repeat">
      <a:schemeClr val="lt1"/>
    </dgm:linClrLst>
    <dgm:effectClrLst/>
    <dgm:txLinClrLst/>
    <dgm:txFillClrLst/>
    <dgm:txEffectClrLst/>
  </dgm:styleLbl>
  <dgm:styleLbl name="asst4">
    <dgm:fillClrLst meth="repeat">
      <a:schemeClr val="accent4"/>
    </dgm:fillClrLst>
    <dgm:linClrLst meth="repeat">
      <a:schemeClr val="lt1"/>
    </dgm:linClrLst>
    <dgm:effectClrLst/>
    <dgm:txLinClrLst/>
    <dgm:txFillClrLst/>
    <dgm:txEffectClrLst/>
  </dgm:styleLbl>
  <dgm:styleLbl name="parChTrans2D1">
    <dgm:fillClrLst meth="repeat">
      <a:schemeClr val="accent4">
        <a:tint val="60000"/>
      </a:schemeClr>
    </dgm:fillClrLst>
    <dgm:linClrLst meth="repeat">
      <a:schemeClr val="accent4">
        <a:tint val="60000"/>
      </a:schemeClr>
    </dgm:linClrLst>
    <dgm:effectClrLst/>
    <dgm:txLinClrLst/>
    <dgm:txFillClrLst meth="repeat">
      <a:schemeClr val="lt1"/>
    </dgm:txFillClrLst>
    <dgm:txEffectClrLst/>
  </dgm:styleLbl>
  <dgm:styleLbl name="parChTrans2D2">
    <dgm:fillClrLst meth="repeat">
      <a:schemeClr val="accent4"/>
    </dgm:fillClrLst>
    <dgm:linClrLst meth="repeat">
      <a:schemeClr val="accent4"/>
    </dgm:linClrLst>
    <dgm:effectClrLst/>
    <dgm:txLinClrLst/>
    <dgm:txFillClrLst meth="repeat">
      <a:schemeClr val="lt1"/>
    </dgm:txFillClrLst>
    <dgm:txEffectClrLst/>
  </dgm:styleLbl>
  <dgm:styleLbl name="parChTrans2D3">
    <dgm:fillClrLst meth="repeat">
      <a:schemeClr val="accent4"/>
    </dgm:fillClrLst>
    <dgm:linClrLst meth="repeat">
      <a:schemeClr val="accent4"/>
    </dgm:linClrLst>
    <dgm:effectClrLst/>
    <dgm:txLinClrLst/>
    <dgm:txFillClrLst meth="repeat">
      <a:schemeClr val="lt1"/>
    </dgm:txFillClrLst>
    <dgm:txEffectClrLst/>
  </dgm:styleLbl>
  <dgm:styleLbl name="parChTrans2D4">
    <dgm:fillClrLst meth="repeat">
      <a:schemeClr val="accent4"/>
    </dgm:fillClrLst>
    <dgm:linClrLst meth="repeat">
      <a:schemeClr val="accent4"/>
    </dgm:linClrLst>
    <dgm:effectClrLst/>
    <dgm:txLinClrLst/>
    <dgm:txFillClrLst meth="repeat">
      <a:schemeClr val="lt1"/>
    </dgm:txFillClrLst>
    <dgm:txEffectClrLst/>
  </dgm:styleLbl>
  <dgm:styleLbl name="parChTrans1D1">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2">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3">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parChTrans1D4">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solidFgAcc1">
    <dgm:fillClrLst meth="repeat">
      <a:schemeClr val="lt1"/>
    </dgm:fillClrLst>
    <dgm:linClrLst meth="repeat">
      <a:schemeClr val="accent4"/>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align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b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accent4"/>
    </dgm:linClrLst>
    <dgm:effectClrLst/>
    <dgm:txLinClrLst/>
    <dgm:txFillClrLst meth="repeat">
      <a:schemeClr val="dk1"/>
    </dgm:txFillClrLst>
    <dgm:txEffectClrLst/>
  </dgm:styleLbl>
  <dgm:styleLbl name="dkBgShp">
    <dgm:fillClrLst meth="repeat">
      <a:schemeClr val="accent4">
        <a:shade val="80000"/>
      </a:schemeClr>
    </dgm:fillClrLst>
    <dgm:linClrLst meth="repeat">
      <a:schemeClr val="accent4"/>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3FD8F3D-D999-4487-A113-10B59661C6E3}" type="doc">
      <dgm:prSet loTypeId="urn:microsoft.com/office/officeart/2005/8/layout/bProcess3" loCatId="process" qsTypeId="urn:microsoft.com/office/officeart/2005/8/quickstyle/simple1" qsCatId="simple" csTypeId="urn:microsoft.com/office/officeart/2005/8/colors/accent1_2" csCatId="accent1" phldr="1"/>
      <dgm:spPr/>
      <dgm:t>
        <a:bodyPr/>
        <a:lstStyle/>
        <a:p>
          <a:endParaRPr lang="en-CA"/>
        </a:p>
      </dgm:t>
    </dgm:pt>
    <dgm:pt modelId="{76832696-2F8E-4715-87FD-7903A18BA703}">
      <dgm:prSet phldrT="[Text]" custT="1"/>
      <dgm:spPr/>
      <dgm:t>
        <a:bodyPr/>
        <a:lstStyle/>
        <a:p>
          <a:r>
            <a:rPr lang="en-US" sz="1800" dirty="0"/>
            <a:t>Understand a brief history and evolution of women and leadership. </a:t>
          </a:r>
          <a:endParaRPr lang="en-CA" sz="1800" dirty="0"/>
        </a:p>
      </dgm:t>
    </dgm:pt>
    <dgm:pt modelId="{11F2E84D-B5AA-4582-A99F-32CFF53B87B8}" type="parTrans" cxnId="{B49DC168-83F3-4994-8CC3-BAC6C2921DCC}">
      <dgm:prSet/>
      <dgm:spPr/>
      <dgm:t>
        <a:bodyPr/>
        <a:lstStyle/>
        <a:p>
          <a:endParaRPr lang="en-CA" sz="2800"/>
        </a:p>
      </dgm:t>
    </dgm:pt>
    <dgm:pt modelId="{E962D41B-242C-4712-AFDE-3BA2356A77AB}" type="sibTrans" cxnId="{B49DC168-83F3-4994-8CC3-BAC6C2921DCC}">
      <dgm:prSet custT="1"/>
      <dgm:spPr/>
      <dgm:t>
        <a:bodyPr/>
        <a:lstStyle/>
        <a:p>
          <a:endParaRPr lang="en-CA" sz="2800"/>
        </a:p>
      </dgm:t>
    </dgm:pt>
    <dgm:pt modelId="{253DABB7-111E-47B7-8DA4-2D8EF7FD8F3C}">
      <dgm:prSet custT="1"/>
      <dgm:spPr/>
      <dgm:t>
        <a:bodyPr/>
        <a:lstStyle/>
        <a:p>
          <a:pPr>
            <a:buFont typeface="Symbol" panose="05050102010706020507" pitchFamily="18" charset="2"/>
            <a:buChar char=""/>
          </a:pPr>
          <a:r>
            <a:rPr lang="en-US" sz="1800" dirty="0"/>
            <a:t>Recognize barriers to women’s leadership and learn how to overcome them. </a:t>
          </a:r>
          <a:endParaRPr lang="en-CA" sz="1800" dirty="0"/>
        </a:p>
      </dgm:t>
    </dgm:pt>
    <dgm:pt modelId="{99BD3B35-FD74-47E2-BE53-4FEA7EB66A44}" type="parTrans" cxnId="{EE829CBF-829E-460A-BE67-A2805C51A49E}">
      <dgm:prSet/>
      <dgm:spPr/>
      <dgm:t>
        <a:bodyPr/>
        <a:lstStyle/>
        <a:p>
          <a:endParaRPr lang="en-CA" sz="2000"/>
        </a:p>
      </dgm:t>
    </dgm:pt>
    <dgm:pt modelId="{2EC9C516-3111-48F7-BF7B-5F9E29AA60C9}" type="sibTrans" cxnId="{EE829CBF-829E-460A-BE67-A2805C51A49E}">
      <dgm:prSet custT="1"/>
      <dgm:spPr/>
      <dgm:t>
        <a:bodyPr/>
        <a:lstStyle/>
        <a:p>
          <a:endParaRPr lang="en-CA" sz="600"/>
        </a:p>
      </dgm:t>
    </dgm:pt>
    <dgm:pt modelId="{E1216631-592C-4C74-BB0A-840CC1A77335}">
      <dgm:prSet custT="1"/>
      <dgm:spPr/>
      <dgm:t>
        <a:bodyPr/>
        <a:lstStyle/>
        <a:p>
          <a:pPr>
            <a:buFont typeface="Symbol" panose="05050102010706020507" pitchFamily="18" charset="2"/>
            <a:buChar char=""/>
          </a:pPr>
          <a:r>
            <a:rPr lang="en-US" sz="1800" dirty="0"/>
            <a:t>Define social and emotional intelligence and explain its importance in workplace leadership.</a:t>
          </a:r>
          <a:endParaRPr lang="en-CA" sz="1800" dirty="0"/>
        </a:p>
      </dgm:t>
    </dgm:pt>
    <dgm:pt modelId="{AE4F1A12-30E3-457A-A3DD-F9CE905DE085}" type="parTrans" cxnId="{D2D838B5-3BC3-4875-B658-E38B91CD1771}">
      <dgm:prSet/>
      <dgm:spPr/>
      <dgm:t>
        <a:bodyPr/>
        <a:lstStyle/>
        <a:p>
          <a:endParaRPr lang="en-CA" sz="2000"/>
        </a:p>
      </dgm:t>
    </dgm:pt>
    <dgm:pt modelId="{ABB80122-EDA5-432F-95C9-37E9FE506AF6}" type="sibTrans" cxnId="{D2D838B5-3BC3-4875-B658-E38B91CD1771}">
      <dgm:prSet custT="1"/>
      <dgm:spPr/>
      <dgm:t>
        <a:bodyPr/>
        <a:lstStyle/>
        <a:p>
          <a:endParaRPr lang="en-CA" sz="600"/>
        </a:p>
      </dgm:t>
    </dgm:pt>
    <dgm:pt modelId="{EB673731-8015-44C3-8028-585931263791}">
      <dgm:prSet custT="1"/>
      <dgm:spPr/>
      <dgm:t>
        <a:bodyPr/>
        <a:lstStyle/>
        <a:p>
          <a:pPr>
            <a:buFont typeface="Symbol" panose="05050102010706020507" pitchFamily="18" charset="2"/>
            <a:buChar char=""/>
          </a:pPr>
          <a:r>
            <a:rPr lang="en-US" sz="1800" dirty="0"/>
            <a:t>Demonstrate the value of self-awareness in identifying one’s own strengths and skills.</a:t>
          </a:r>
          <a:endParaRPr lang="en-CA" sz="1800" dirty="0"/>
        </a:p>
      </dgm:t>
    </dgm:pt>
    <dgm:pt modelId="{58C66A3D-5598-4437-A7EE-337AB1FAC945}" type="parTrans" cxnId="{C9726592-ECFF-4B54-B578-88E2E9839A82}">
      <dgm:prSet/>
      <dgm:spPr/>
      <dgm:t>
        <a:bodyPr/>
        <a:lstStyle/>
        <a:p>
          <a:endParaRPr lang="en-CA" sz="2000"/>
        </a:p>
      </dgm:t>
    </dgm:pt>
    <dgm:pt modelId="{F2F30EA9-A0AF-428D-9FF5-8D7AB5BD0DAA}" type="sibTrans" cxnId="{C9726592-ECFF-4B54-B578-88E2E9839A82}">
      <dgm:prSet custT="1"/>
      <dgm:spPr/>
      <dgm:t>
        <a:bodyPr/>
        <a:lstStyle/>
        <a:p>
          <a:endParaRPr lang="en-CA" sz="600"/>
        </a:p>
      </dgm:t>
    </dgm:pt>
    <dgm:pt modelId="{1CA5CBCD-FD69-4A0C-9D3B-56C6A02FEC06}">
      <dgm:prSet custT="1"/>
      <dgm:spPr/>
      <dgm:t>
        <a:bodyPr/>
        <a:lstStyle/>
        <a:p>
          <a:pPr>
            <a:buFont typeface="Symbol" panose="05050102010706020507" pitchFamily="18" charset="2"/>
            <a:buChar char=""/>
          </a:pPr>
          <a:r>
            <a:rPr lang="en-US" sz="1800" dirty="0"/>
            <a:t>Develop a basic vision and brand for leadership.</a:t>
          </a:r>
          <a:endParaRPr lang="en-CA" sz="1800" dirty="0"/>
        </a:p>
      </dgm:t>
    </dgm:pt>
    <dgm:pt modelId="{212D093D-7EFA-48A4-A348-5D095DB7A6D5}" type="parTrans" cxnId="{C1E74493-B954-463B-B77B-D03965E08DAE}">
      <dgm:prSet/>
      <dgm:spPr/>
      <dgm:t>
        <a:bodyPr/>
        <a:lstStyle/>
        <a:p>
          <a:endParaRPr lang="en-CA" sz="2000"/>
        </a:p>
      </dgm:t>
    </dgm:pt>
    <dgm:pt modelId="{19C5206E-0741-477A-A46E-6AE35E0BA13B}" type="sibTrans" cxnId="{C1E74493-B954-463B-B77B-D03965E08DAE}">
      <dgm:prSet custT="1"/>
      <dgm:spPr/>
      <dgm:t>
        <a:bodyPr/>
        <a:lstStyle/>
        <a:p>
          <a:endParaRPr lang="en-CA" sz="600"/>
        </a:p>
      </dgm:t>
    </dgm:pt>
    <dgm:pt modelId="{39BBDC02-BCBD-4348-ACC4-233548ABB67D}">
      <dgm:prSet custT="1"/>
      <dgm:spPr/>
      <dgm:t>
        <a:bodyPr/>
        <a:lstStyle/>
        <a:p>
          <a:pPr>
            <a:buFont typeface="Symbol" panose="05050102010706020507" pitchFamily="18" charset="2"/>
            <a:buChar char=""/>
          </a:pPr>
          <a:r>
            <a:rPr lang="en-US" sz="1800" dirty="0"/>
            <a:t>Examine steps and skills for good decision-making.</a:t>
          </a:r>
          <a:endParaRPr lang="en-CA" sz="1800" dirty="0"/>
        </a:p>
      </dgm:t>
    </dgm:pt>
    <dgm:pt modelId="{C98BE980-960B-43D3-BB7F-0A43888A626F}" type="parTrans" cxnId="{EF3DB587-AB51-4FA8-9FCB-CCCBD24D4607}">
      <dgm:prSet/>
      <dgm:spPr/>
      <dgm:t>
        <a:bodyPr/>
        <a:lstStyle/>
        <a:p>
          <a:endParaRPr lang="en-CA" sz="2000"/>
        </a:p>
      </dgm:t>
    </dgm:pt>
    <dgm:pt modelId="{F53666E3-CF1F-4929-86BF-9D66D3B92342}" type="sibTrans" cxnId="{EF3DB587-AB51-4FA8-9FCB-CCCBD24D4607}">
      <dgm:prSet custT="1"/>
      <dgm:spPr/>
      <dgm:t>
        <a:bodyPr/>
        <a:lstStyle/>
        <a:p>
          <a:endParaRPr lang="en-CA" sz="600"/>
        </a:p>
      </dgm:t>
    </dgm:pt>
    <dgm:pt modelId="{B8172F0D-C75D-4EBD-BB60-C6250474FA11}">
      <dgm:prSet custT="1"/>
      <dgm:spPr/>
      <dgm:t>
        <a:bodyPr/>
        <a:lstStyle/>
        <a:p>
          <a:pPr>
            <a:buFont typeface="Symbol" panose="05050102010706020507" pitchFamily="18" charset="2"/>
            <a:buChar char=""/>
          </a:pPr>
          <a:r>
            <a:rPr lang="en-US" sz="1800" dirty="0"/>
            <a:t>Create your own Philosophy Statement and Action Plan.</a:t>
          </a:r>
          <a:endParaRPr lang="en-CA" sz="1800" dirty="0"/>
        </a:p>
      </dgm:t>
    </dgm:pt>
    <dgm:pt modelId="{1B6CDE5A-4C31-48C3-9D50-1244C1340740}" type="parTrans" cxnId="{BB987B9C-5599-4709-9702-3D45495FADC8}">
      <dgm:prSet/>
      <dgm:spPr/>
      <dgm:t>
        <a:bodyPr/>
        <a:lstStyle/>
        <a:p>
          <a:endParaRPr lang="en-CA" sz="2000"/>
        </a:p>
      </dgm:t>
    </dgm:pt>
    <dgm:pt modelId="{E2BF822D-207A-4A95-B66A-3AD500461142}" type="sibTrans" cxnId="{BB987B9C-5599-4709-9702-3D45495FADC8}">
      <dgm:prSet/>
      <dgm:spPr/>
      <dgm:t>
        <a:bodyPr/>
        <a:lstStyle/>
        <a:p>
          <a:endParaRPr lang="en-CA" sz="2000"/>
        </a:p>
      </dgm:t>
    </dgm:pt>
    <dgm:pt modelId="{47A753D9-1158-403D-BB4C-66CB678007C0}" type="pres">
      <dgm:prSet presAssocID="{A3FD8F3D-D999-4487-A113-10B59661C6E3}" presName="Name0" presStyleCnt="0">
        <dgm:presLayoutVars>
          <dgm:dir/>
          <dgm:resizeHandles val="exact"/>
        </dgm:presLayoutVars>
      </dgm:prSet>
      <dgm:spPr/>
    </dgm:pt>
    <dgm:pt modelId="{810D7D45-2694-4EB8-B0C2-4E6D2A145756}" type="pres">
      <dgm:prSet presAssocID="{76832696-2F8E-4715-87FD-7903A18BA703}" presName="node" presStyleLbl="node1" presStyleIdx="0" presStyleCnt="7">
        <dgm:presLayoutVars>
          <dgm:bulletEnabled val="1"/>
        </dgm:presLayoutVars>
      </dgm:prSet>
      <dgm:spPr/>
    </dgm:pt>
    <dgm:pt modelId="{D1A8160F-A8CC-49D7-97A2-2D03F2EFBE0A}" type="pres">
      <dgm:prSet presAssocID="{E962D41B-242C-4712-AFDE-3BA2356A77AB}" presName="sibTrans" presStyleLbl="sibTrans1D1" presStyleIdx="0" presStyleCnt="6"/>
      <dgm:spPr/>
    </dgm:pt>
    <dgm:pt modelId="{A0763F37-199E-4DAB-9C83-66328F912CCA}" type="pres">
      <dgm:prSet presAssocID="{E962D41B-242C-4712-AFDE-3BA2356A77AB}" presName="connectorText" presStyleLbl="sibTrans1D1" presStyleIdx="0" presStyleCnt="6"/>
      <dgm:spPr/>
    </dgm:pt>
    <dgm:pt modelId="{074FCD70-B312-4A9C-B03B-FF518F6B96E3}" type="pres">
      <dgm:prSet presAssocID="{253DABB7-111E-47B7-8DA4-2D8EF7FD8F3C}" presName="node" presStyleLbl="node1" presStyleIdx="1" presStyleCnt="7">
        <dgm:presLayoutVars>
          <dgm:bulletEnabled val="1"/>
        </dgm:presLayoutVars>
      </dgm:prSet>
      <dgm:spPr/>
    </dgm:pt>
    <dgm:pt modelId="{200A985E-42DB-45D2-9BA5-34C7948A2354}" type="pres">
      <dgm:prSet presAssocID="{2EC9C516-3111-48F7-BF7B-5F9E29AA60C9}" presName="sibTrans" presStyleLbl="sibTrans1D1" presStyleIdx="1" presStyleCnt="6"/>
      <dgm:spPr/>
    </dgm:pt>
    <dgm:pt modelId="{019EBDE2-7491-4689-9390-0F29228977C0}" type="pres">
      <dgm:prSet presAssocID="{2EC9C516-3111-48F7-BF7B-5F9E29AA60C9}" presName="connectorText" presStyleLbl="sibTrans1D1" presStyleIdx="1" presStyleCnt="6"/>
      <dgm:spPr/>
    </dgm:pt>
    <dgm:pt modelId="{61B71451-C22A-4988-9E2A-983366EA9479}" type="pres">
      <dgm:prSet presAssocID="{E1216631-592C-4C74-BB0A-840CC1A77335}" presName="node" presStyleLbl="node1" presStyleIdx="2" presStyleCnt="7">
        <dgm:presLayoutVars>
          <dgm:bulletEnabled val="1"/>
        </dgm:presLayoutVars>
      </dgm:prSet>
      <dgm:spPr/>
    </dgm:pt>
    <dgm:pt modelId="{8CE37AC3-3399-474F-8106-3426353DEA4D}" type="pres">
      <dgm:prSet presAssocID="{ABB80122-EDA5-432F-95C9-37E9FE506AF6}" presName="sibTrans" presStyleLbl="sibTrans1D1" presStyleIdx="2" presStyleCnt="6"/>
      <dgm:spPr/>
    </dgm:pt>
    <dgm:pt modelId="{0E896BC2-D1C4-4613-9163-0DB77240F584}" type="pres">
      <dgm:prSet presAssocID="{ABB80122-EDA5-432F-95C9-37E9FE506AF6}" presName="connectorText" presStyleLbl="sibTrans1D1" presStyleIdx="2" presStyleCnt="6"/>
      <dgm:spPr/>
    </dgm:pt>
    <dgm:pt modelId="{53678691-AC2E-4A97-81C3-3432B5C6ED24}" type="pres">
      <dgm:prSet presAssocID="{EB673731-8015-44C3-8028-585931263791}" presName="node" presStyleLbl="node1" presStyleIdx="3" presStyleCnt="7">
        <dgm:presLayoutVars>
          <dgm:bulletEnabled val="1"/>
        </dgm:presLayoutVars>
      </dgm:prSet>
      <dgm:spPr/>
    </dgm:pt>
    <dgm:pt modelId="{C4B10B41-70D0-4375-8C4F-F9EDC68C794C}" type="pres">
      <dgm:prSet presAssocID="{F2F30EA9-A0AF-428D-9FF5-8D7AB5BD0DAA}" presName="sibTrans" presStyleLbl="sibTrans1D1" presStyleIdx="3" presStyleCnt="6"/>
      <dgm:spPr/>
    </dgm:pt>
    <dgm:pt modelId="{53B1AD3F-8A12-4FA0-A338-143692EB07E8}" type="pres">
      <dgm:prSet presAssocID="{F2F30EA9-A0AF-428D-9FF5-8D7AB5BD0DAA}" presName="connectorText" presStyleLbl="sibTrans1D1" presStyleIdx="3" presStyleCnt="6"/>
      <dgm:spPr/>
    </dgm:pt>
    <dgm:pt modelId="{51BE5ACA-CB30-4888-95BD-9C193568BD5E}" type="pres">
      <dgm:prSet presAssocID="{1CA5CBCD-FD69-4A0C-9D3B-56C6A02FEC06}" presName="node" presStyleLbl="node1" presStyleIdx="4" presStyleCnt="7" custLinFactNeighborX="48037">
        <dgm:presLayoutVars>
          <dgm:bulletEnabled val="1"/>
        </dgm:presLayoutVars>
      </dgm:prSet>
      <dgm:spPr/>
    </dgm:pt>
    <dgm:pt modelId="{5CF001BF-5E6C-422C-B325-BE86AA4849D0}" type="pres">
      <dgm:prSet presAssocID="{19C5206E-0741-477A-A46E-6AE35E0BA13B}" presName="sibTrans" presStyleLbl="sibTrans1D1" presStyleIdx="4" presStyleCnt="6"/>
      <dgm:spPr/>
    </dgm:pt>
    <dgm:pt modelId="{BAD564DE-6B07-4808-9127-DA64D0A5665E}" type="pres">
      <dgm:prSet presAssocID="{19C5206E-0741-477A-A46E-6AE35E0BA13B}" presName="connectorText" presStyleLbl="sibTrans1D1" presStyleIdx="4" presStyleCnt="6"/>
      <dgm:spPr/>
    </dgm:pt>
    <dgm:pt modelId="{77C74FB8-58F9-43CA-BF3F-68AC0FA0414E}" type="pres">
      <dgm:prSet presAssocID="{39BBDC02-BCBD-4348-ACC4-233548ABB67D}" presName="node" presStyleLbl="node1" presStyleIdx="5" presStyleCnt="7" custLinFactNeighborX="48037">
        <dgm:presLayoutVars>
          <dgm:bulletEnabled val="1"/>
        </dgm:presLayoutVars>
      </dgm:prSet>
      <dgm:spPr/>
    </dgm:pt>
    <dgm:pt modelId="{C796AB04-53CF-45C2-A7D8-CE0EBEBC449A}" type="pres">
      <dgm:prSet presAssocID="{F53666E3-CF1F-4929-86BF-9D66D3B92342}" presName="sibTrans" presStyleLbl="sibTrans1D1" presStyleIdx="5" presStyleCnt="6"/>
      <dgm:spPr/>
    </dgm:pt>
    <dgm:pt modelId="{8640D336-1CB7-4745-B979-4E7D92E880DC}" type="pres">
      <dgm:prSet presAssocID="{F53666E3-CF1F-4929-86BF-9D66D3B92342}" presName="connectorText" presStyleLbl="sibTrans1D1" presStyleIdx="5" presStyleCnt="6"/>
      <dgm:spPr/>
    </dgm:pt>
    <dgm:pt modelId="{D4612551-AC66-434E-9F4D-257C7213CF20}" type="pres">
      <dgm:prSet presAssocID="{B8172F0D-C75D-4EBD-BB60-C6250474FA11}" presName="node" presStyleLbl="node1" presStyleIdx="6" presStyleCnt="7" custLinFactNeighborX="48037">
        <dgm:presLayoutVars>
          <dgm:bulletEnabled val="1"/>
        </dgm:presLayoutVars>
      </dgm:prSet>
      <dgm:spPr/>
    </dgm:pt>
  </dgm:ptLst>
  <dgm:cxnLst>
    <dgm:cxn modelId="{A4DD7703-69A1-4699-9C97-288FF8F27BA8}" type="presOf" srcId="{F53666E3-CF1F-4929-86BF-9D66D3B92342}" destId="{C796AB04-53CF-45C2-A7D8-CE0EBEBC449A}" srcOrd="0" destOrd="0" presId="urn:microsoft.com/office/officeart/2005/8/layout/bProcess3"/>
    <dgm:cxn modelId="{C3388511-0AA5-4FF7-856D-D69DF7662B64}" type="presOf" srcId="{39BBDC02-BCBD-4348-ACC4-233548ABB67D}" destId="{77C74FB8-58F9-43CA-BF3F-68AC0FA0414E}" srcOrd="0" destOrd="0" presId="urn:microsoft.com/office/officeart/2005/8/layout/bProcess3"/>
    <dgm:cxn modelId="{D8E0C812-8839-4CFF-B5B9-6B54B6EE4E77}" type="presOf" srcId="{B8172F0D-C75D-4EBD-BB60-C6250474FA11}" destId="{D4612551-AC66-434E-9F4D-257C7213CF20}" srcOrd="0" destOrd="0" presId="urn:microsoft.com/office/officeart/2005/8/layout/bProcess3"/>
    <dgm:cxn modelId="{42BECA12-4A66-43D3-9636-CCFFB1300566}" type="presOf" srcId="{ABB80122-EDA5-432F-95C9-37E9FE506AF6}" destId="{8CE37AC3-3399-474F-8106-3426353DEA4D}" srcOrd="0" destOrd="0" presId="urn:microsoft.com/office/officeart/2005/8/layout/bProcess3"/>
    <dgm:cxn modelId="{7A24B426-C439-4EBC-9B5A-D715EF38F2BD}" type="presOf" srcId="{19C5206E-0741-477A-A46E-6AE35E0BA13B}" destId="{5CF001BF-5E6C-422C-B325-BE86AA4849D0}" srcOrd="0" destOrd="0" presId="urn:microsoft.com/office/officeart/2005/8/layout/bProcess3"/>
    <dgm:cxn modelId="{46E67527-14C6-4909-8A35-4EC215BA7A1F}" type="presOf" srcId="{19C5206E-0741-477A-A46E-6AE35E0BA13B}" destId="{BAD564DE-6B07-4808-9127-DA64D0A5665E}" srcOrd="1" destOrd="0" presId="urn:microsoft.com/office/officeart/2005/8/layout/bProcess3"/>
    <dgm:cxn modelId="{19BBEF61-E3C6-4AB6-8604-3B1B759FE193}" type="presOf" srcId="{E962D41B-242C-4712-AFDE-3BA2356A77AB}" destId="{A0763F37-199E-4DAB-9C83-66328F912CCA}" srcOrd="1" destOrd="0" presId="urn:microsoft.com/office/officeart/2005/8/layout/bProcess3"/>
    <dgm:cxn modelId="{2544F862-D96E-4839-8B9F-2BA664B52755}" type="presOf" srcId="{2EC9C516-3111-48F7-BF7B-5F9E29AA60C9}" destId="{019EBDE2-7491-4689-9390-0F29228977C0}" srcOrd="1" destOrd="0" presId="urn:microsoft.com/office/officeart/2005/8/layout/bProcess3"/>
    <dgm:cxn modelId="{B49DC168-83F3-4994-8CC3-BAC6C2921DCC}" srcId="{A3FD8F3D-D999-4487-A113-10B59661C6E3}" destId="{76832696-2F8E-4715-87FD-7903A18BA703}" srcOrd="0" destOrd="0" parTransId="{11F2E84D-B5AA-4582-A99F-32CFF53B87B8}" sibTransId="{E962D41B-242C-4712-AFDE-3BA2356A77AB}"/>
    <dgm:cxn modelId="{06981650-3A46-43AA-A6BF-86AAFD06CBED}" type="presOf" srcId="{2EC9C516-3111-48F7-BF7B-5F9E29AA60C9}" destId="{200A985E-42DB-45D2-9BA5-34C7948A2354}" srcOrd="0" destOrd="0" presId="urn:microsoft.com/office/officeart/2005/8/layout/bProcess3"/>
    <dgm:cxn modelId="{446D7A85-71EC-473C-88F2-BB522361643E}" type="presOf" srcId="{1CA5CBCD-FD69-4A0C-9D3B-56C6A02FEC06}" destId="{51BE5ACA-CB30-4888-95BD-9C193568BD5E}" srcOrd="0" destOrd="0" presId="urn:microsoft.com/office/officeart/2005/8/layout/bProcess3"/>
    <dgm:cxn modelId="{EF3DB587-AB51-4FA8-9FCB-CCCBD24D4607}" srcId="{A3FD8F3D-D999-4487-A113-10B59661C6E3}" destId="{39BBDC02-BCBD-4348-ACC4-233548ABB67D}" srcOrd="5" destOrd="0" parTransId="{C98BE980-960B-43D3-BB7F-0A43888A626F}" sibTransId="{F53666E3-CF1F-4929-86BF-9D66D3B92342}"/>
    <dgm:cxn modelId="{8EF1B588-91C0-4ED6-A4D2-46C072AA6DC5}" type="presOf" srcId="{F2F30EA9-A0AF-428D-9FF5-8D7AB5BD0DAA}" destId="{C4B10B41-70D0-4375-8C4F-F9EDC68C794C}" srcOrd="0" destOrd="0" presId="urn:microsoft.com/office/officeart/2005/8/layout/bProcess3"/>
    <dgm:cxn modelId="{C9726592-ECFF-4B54-B578-88E2E9839A82}" srcId="{A3FD8F3D-D999-4487-A113-10B59661C6E3}" destId="{EB673731-8015-44C3-8028-585931263791}" srcOrd="3" destOrd="0" parTransId="{58C66A3D-5598-4437-A7EE-337AB1FAC945}" sibTransId="{F2F30EA9-A0AF-428D-9FF5-8D7AB5BD0DAA}"/>
    <dgm:cxn modelId="{C1E74493-B954-463B-B77B-D03965E08DAE}" srcId="{A3FD8F3D-D999-4487-A113-10B59661C6E3}" destId="{1CA5CBCD-FD69-4A0C-9D3B-56C6A02FEC06}" srcOrd="4" destOrd="0" parTransId="{212D093D-7EFA-48A4-A348-5D095DB7A6D5}" sibTransId="{19C5206E-0741-477A-A46E-6AE35E0BA13B}"/>
    <dgm:cxn modelId="{9560F399-8CB2-43D0-B3B2-79C2CCC42683}" type="presOf" srcId="{A3FD8F3D-D999-4487-A113-10B59661C6E3}" destId="{47A753D9-1158-403D-BB4C-66CB678007C0}" srcOrd="0" destOrd="0" presId="urn:microsoft.com/office/officeart/2005/8/layout/bProcess3"/>
    <dgm:cxn modelId="{BB987B9C-5599-4709-9702-3D45495FADC8}" srcId="{A3FD8F3D-D999-4487-A113-10B59661C6E3}" destId="{B8172F0D-C75D-4EBD-BB60-C6250474FA11}" srcOrd="6" destOrd="0" parTransId="{1B6CDE5A-4C31-48C3-9D50-1244C1340740}" sibTransId="{E2BF822D-207A-4A95-B66A-3AD500461142}"/>
    <dgm:cxn modelId="{3D6D04A0-BFA2-4843-83E4-C7DA084695C7}" type="presOf" srcId="{253DABB7-111E-47B7-8DA4-2D8EF7FD8F3C}" destId="{074FCD70-B312-4A9C-B03B-FF518F6B96E3}" srcOrd="0" destOrd="0" presId="urn:microsoft.com/office/officeart/2005/8/layout/bProcess3"/>
    <dgm:cxn modelId="{AE10EBA8-B84A-42BE-9239-9C1ACD58F1FE}" type="presOf" srcId="{F2F30EA9-A0AF-428D-9FF5-8D7AB5BD0DAA}" destId="{53B1AD3F-8A12-4FA0-A338-143692EB07E8}" srcOrd="1" destOrd="0" presId="urn:microsoft.com/office/officeart/2005/8/layout/bProcess3"/>
    <dgm:cxn modelId="{41E07AB0-3BE2-40FB-8B7A-2F3447E7D004}" type="presOf" srcId="{F53666E3-CF1F-4929-86BF-9D66D3B92342}" destId="{8640D336-1CB7-4745-B979-4E7D92E880DC}" srcOrd="1" destOrd="0" presId="urn:microsoft.com/office/officeart/2005/8/layout/bProcess3"/>
    <dgm:cxn modelId="{D2D838B5-3BC3-4875-B658-E38B91CD1771}" srcId="{A3FD8F3D-D999-4487-A113-10B59661C6E3}" destId="{E1216631-592C-4C74-BB0A-840CC1A77335}" srcOrd="2" destOrd="0" parTransId="{AE4F1A12-30E3-457A-A3DD-F9CE905DE085}" sibTransId="{ABB80122-EDA5-432F-95C9-37E9FE506AF6}"/>
    <dgm:cxn modelId="{E06C76B7-C815-4EBE-B475-BD62EAA028C3}" type="presOf" srcId="{76832696-2F8E-4715-87FD-7903A18BA703}" destId="{810D7D45-2694-4EB8-B0C2-4E6D2A145756}" srcOrd="0" destOrd="0" presId="urn:microsoft.com/office/officeart/2005/8/layout/bProcess3"/>
    <dgm:cxn modelId="{EE829CBF-829E-460A-BE67-A2805C51A49E}" srcId="{A3FD8F3D-D999-4487-A113-10B59661C6E3}" destId="{253DABB7-111E-47B7-8DA4-2D8EF7FD8F3C}" srcOrd="1" destOrd="0" parTransId="{99BD3B35-FD74-47E2-BE53-4FEA7EB66A44}" sibTransId="{2EC9C516-3111-48F7-BF7B-5F9E29AA60C9}"/>
    <dgm:cxn modelId="{4BC43BD7-5EFC-4137-A51F-920180F9BC28}" type="presOf" srcId="{EB673731-8015-44C3-8028-585931263791}" destId="{53678691-AC2E-4A97-81C3-3432B5C6ED24}" srcOrd="0" destOrd="0" presId="urn:microsoft.com/office/officeart/2005/8/layout/bProcess3"/>
    <dgm:cxn modelId="{30D196D8-A46D-4556-8536-5A4CE2D97169}" type="presOf" srcId="{E1216631-592C-4C74-BB0A-840CC1A77335}" destId="{61B71451-C22A-4988-9E2A-983366EA9479}" srcOrd="0" destOrd="0" presId="urn:microsoft.com/office/officeart/2005/8/layout/bProcess3"/>
    <dgm:cxn modelId="{48DF89E6-8FD7-4B80-A268-8B295D0822D7}" type="presOf" srcId="{E962D41B-242C-4712-AFDE-3BA2356A77AB}" destId="{D1A8160F-A8CC-49D7-97A2-2D03F2EFBE0A}" srcOrd="0" destOrd="0" presId="urn:microsoft.com/office/officeart/2005/8/layout/bProcess3"/>
    <dgm:cxn modelId="{02C3FAFB-6AC2-44C5-A52E-A3CC0839B545}" type="presOf" srcId="{ABB80122-EDA5-432F-95C9-37E9FE506AF6}" destId="{0E896BC2-D1C4-4613-9163-0DB77240F584}" srcOrd="1" destOrd="0" presId="urn:microsoft.com/office/officeart/2005/8/layout/bProcess3"/>
    <dgm:cxn modelId="{819BE127-DB2B-46E3-BB2E-C2A903AD10BD}" type="presParOf" srcId="{47A753D9-1158-403D-BB4C-66CB678007C0}" destId="{810D7D45-2694-4EB8-B0C2-4E6D2A145756}" srcOrd="0" destOrd="0" presId="urn:microsoft.com/office/officeart/2005/8/layout/bProcess3"/>
    <dgm:cxn modelId="{E2B95B31-87AD-4092-84AB-807022043A32}" type="presParOf" srcId="{47A753D9-1158-403D-BB4C-66CB678007C0}" destId="{D1A8160F-A8CC-49D7-97A2-2D03F2EFBE0A}" srcOrd="1" destOrd="0" presId="urn:microsoft.com/office/officeart/2005/8/layout/bProcess3"/>
    <dgm:cxn modelId="{3D01DE78-5A5F-4D59-AFBF-50B761E5F4A1}" type="presParOf" srcId="{D1A8160F-A8CC-49D7-97A2-2D03F2EFBE0A}" destId="{A0763F37-199E-4DAB-9C83-66328F912CCA}" srcOrd="0" destOrd="0" presId="urn:microsoft.com/office/officeart/2005/8/layout/bProcess3"/>
    <dgm:cxn modelId="{83EC2FFD-1570-4FC7-B18B-D7A791F10A3C}" type="presParOf" srcId="{47A753D9-1158-403D-BB4C-66CB678007C0}" destId="{074FCD70-B312-4A9C-B03B-FF518F6B96E3}" srcOrd="2" destOrd="0" presId="urn:microsoft.com/office/officeart/2005/8/layout/bProcess3"/>
    <dgm:cxn modelId="{2F1CE4D7-0AD2-4FAE-8B3B-A194B26DC95A}" type="presParOf" srcId="{47A753D9-1158-403D-BB4C-66CB678007C0}" destId="{200A985E-42DB-45D2-9BA5-34C7948A2354}" srcOrd="3" destOrd="0" presId="urn:microsoft.com/office/officeart/2005/8/layout/bProcess3"/>
    <dgm:cxn modelId="{E3C4D3E7-7E98-43EC-8A04-4A646E7BF79D}" type="presParOf" srcId="{200A985E-42DB-45D2-9BA5-34C7948A2354}" destId="{019EBDE2-7491-4689-9390-0F29228977C0}" srcOrd="0" destOrd="0" presId="urn:microsoft.com/office/officeart/2005/8/layout/bProcess3"/>
    <dgm:cxn modelId="{DDFEF9D1-E148-40BB-A6B2-5365A42A564B}" type="presParOf" srcId="{47A753D9-1158-403D-BB4C-66CB678007C0}" destId="{61B71451-C22A-4988-9E2A-983366EA9479}" srcOrd="4" destOrd="0" presId="urn:microsoft.com/office/officeart/2005/8/layout/bProcess3"/>
    <dgm:cxn modelId="{634D442D-11A3-410B-A31A-49E74873E31C}" type="presParOf" srcId="{47A753D9-1158-403D-BB4C-66CB678007C0}" destId="{8CE37AC3-3399-474F-8106-3426353DEA4D}" srcOrd="5" destOrd="0" presId="urn:microsoft.com/office/officeart/2005/8/layout/bProcess3"/>
    <dgm:cxn modelId="{0EDC00A6-59C9-4F6E-8AC6-A1FCC449CB65}" type="presParOf" srcId="{8CE37AC3-3399-474F-8106-3426353DEA4D}" destId="{0E896BC2-D1C4-4613-9163-0DB77240F584}" srcOrd="0" destOrd="0" presId="urn:microsoft.com/office/officeart/2005/8/layout/bProcess3"/>
    <dgm:cxn modelId="{4FD51938-0EEE-4DED-9E0A-926EC753344A}" type="presParOf" srcId="{47A753D9-1158-403D-BB4C-66CB678007C0}" destId="{53678691-AC2E-4A97-81C3-3432B5C6ED24}" srcOrd="6" destOrd="0" presId="urn:microsoft.com/office/officeart/2005/8/layout/bProcess3"/>
    <dgm:cxn modelId="{F7814A56-6942-4712-A5AD-DC13552130B6}" type="presParOf" srcId="{47A753D9-1158-403D-BB4C-66CB678007C0}" destId="{C4B10B41-70D0-4375-8C4F-F9EDC68C794C}" srcOrd="7" destOrd="0" presId="urn:microsoft.com/office/officeart/2005/8/layout/bProcess3"/>
    <dgm:cxn modelId="{B59B883C-D17F-4E09-8E4F-2750985414F2}" type="presParOf" srcId="{C4B10B41-70D0-4375-8C4F-F9EDC68C794C}" destId="{53B1AD3F-8A12-4FA0-A338-143692EB07E8}" srcOrd="0" destOrd="0" presId="urn:microsoft.com/office/officeart/2005/8/layout/bProcess3"/>
    <dgm:cxn modelId="{ECFBF30A-06ED-471C-9EF8-115A3F23596D}" type="presParOf" srcId="{47A753D9-1158-403D-BB4C-66CB678007C0}" destId="{51BE5ACA-CB30-4888-95BD-9C193568BD5E}" srcOrd="8" destOrd="0" presId="urn:microsoft.com/office/officeart/2005/8/layout/bProcess3"/>
    <dgm:cxn modelId="{62F760DF-E3CB-4E81-9712-FF96E0EB62A2}" type="presParOf" srcId="{47A753D9-1158-403D-BB4C-66CB678007C0}" destId="{5CF001BF-5E6C-422C-B325-BE86AA4849D0}" srcOrd="9" destOrd="0" presId="urn:microsoft.com/office/officeart/2005/8/layout/bProcess3"/>
    <dgm:cxn modelId="{7A6A7797-5105-4C60-B0AD-6455D48A3794}" type="presParOf" srcId="{5CF001BF-5E6C-422C-B325-BE86AA4849D0}" destId="{BAD564DE-6B07-4808-9127-DA64D0A5665E}" srcOrd="0" destOrd="0" presId="urn:microsoft.com/office/officeart/2005/8/layout/bProcess3"/>
    <dgm:cxn modelId="{5A7B70BA-5A37-4972-8726-9AF09B6C3284}" type="presParOf" srcId="{47A753D9-1158-403D-BB4C-66CB678007C0}" destId="{77C74FB8-58F9-43CA-BF3F-68AC0FA0414E}" srcOrd="10" destOrd="0" presId="urn:microsoft.com/office/officeart/2005/8/layout/bProcess3"/>
    <dgm:cxn modelId="{42BF2E59-94A7-4FC4-9E49-D1BAAD50FD02}" type="presParOf" srcId="{47A753D9-1158-403D-BB4C-66CB678007C0}" destId="{C796AB04-53CF-45C2-A7D8-CE0EBEBC449A}" srcOrd="11" destOrd="0" presId="urn:microsoft.com/office/officeart/2005/8/layout/bProcess3"/>
    <dgm:cxn modelId="{9412E66B-5474-41A7-9B40-F006F919C2F7}" type="presParOf" srcId="{C796AB04-53CF-45C2-A7D8-CE0EBEBC449A}" destId="{8640D336-1CB7-4745-B979-4E7D92E880DC}" srcOrd="0" destOrd="0" presId="urn:microsoft.com/office/officeart/2005/8/layout/bProcess3"/>
    <dgm:cxn modelId="{DDA09F08-C5E6-40D2-8EA2-9F853947918E}" type="presParOf" srcId="{47A753D9-1158-403D-BB4C-66CB678007C0}" destId="{D4612551-AC66-434E-9F4D-257C7213CF20}" srcOrd="12" destOrd="0" presId="urn:microsoft.com/office/officeart/2005/8/layout/bProcess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6D57E67F-5E3E-47B0-881E-499634B3987E}" type="doc">
      <dgm:prSet loTypeId="urn:microsoft.com/office/officeart/2018/2/layout/IconVerticalSolidList" loCatId="icon" qsTypeId="urn:microsoft.com/office/officeart/2005/8/quickstyle/simple1" qsCatId="simple" csTypeId="urn:microsoft.com/office/officeart/2005/8/colors/accent6_2" csCatId="accent6" phldr="1"/>
      <dgm:spPr/>
      <dgm:t>
        <a:bodyPr/>
        <a:lstStyle/>
        <a:p>
          <a:endParaRPr lang="en-US"/>
        </a:p>
      </dgm:t>
    </dgm:pt>
    <dgm:pt modelId="{A4E4AFD3-B7AD-4CD3-9A33-D0E5AD229BAE}">
      <dgm:prSet custT="1"/>
      <dgm:spPr/>
      <dgm:t>
        <a:bodyPr/>
        <a:lstStyle/>
        <a:p>
          <a:pPr>
            <a:lnSpc>
              <a:spcPct val="100000"/>
            </a:lnSpc>
          </a:pPr>
          <a:r>
            <a:rPr lang="en-US" sz="2800" dirty="0">
              <a:solidFill>
                <a:srgbClr val="595959"/>
              </a:solidFill>
            </a:rPr>
            <a:t>These are walls, blocks, diversions – some women have described them as concrete – built up over years of training, conditioning, trauma, and experience. </a:t>
          </a:r>
        </a:p>
      </dgm:t>
    </dgm:pt>
    <dgm:pt modelId="{938C1D4B-9DCB-46F9-8FA4-7732E996F376}" type="parTrans" cxnId="{C5028B5D-7D3E-4517-99BA-7FDFAEDC58C8}">
      <dgm:prSet/>
      <dgm:spPr/>
      <dgm:t>
        <a:bodyPr/>
        <a:lstStyle/>
        <a:p>
          <a:endParaRPr lang="en-US"/>
        </a:p>
      </dgm:t>
    </dgm:pt>
    <dgm:pt modelId="{B92BB816-BD18-437F-A8F5-6EB350F718E6}" type="sibTrans" cxnId="{C5028B5D-7D3E-4517-99BA-7FDFAEDC58C8}">
      <dgm:prSet/>
      <dgm:spPr/>
      <dgm:t>
        <a:bodyPr/>
        <a:lstStyle/>
        <a:p>
          <a:endParaRPr lang="en-US"/>
        </a:p>
      </dgm:t>
    </dgm:pt>
    <dgm:pt modelId="{8F9B5D17-9FB4-41EB-A8D8-152F1804BC51}">
      <dgm:prSet custT="1"/>
      <dgm:spPr/>
      <dgm:t>
        <a:bodyPr/>
        <a:lstStyle/>
        <a:p>
          <a:pPr>
            <a:lnSpc>
              <a:spcPct val="100000"/>
            </a:lnSpc>
          </a:pPr>
          <a:r>
            <a:rPr lang="en-US" sz="2800" dirty="0">
              <a:solidFill>
                <a:srgbClr val="595959"/>
              </a:solidFill>
            </a:rPr>
            <a:t>These can manifest as anxieties, phobias, physical issues (e.g. headaches, backaches, fatigue, rashes), lack of concentration, mood swings, and depression.</a:t>
          </a:r>
        </a:p>
      </dgm:t>
    </dgm:pt>
    <dgm:pt modelId="{55477754-FF8F-4565-88DE-F8BE0C01BE92}" type="parTrans" cxnId="{92ECB3DD-9D02-4248-B89E-D18C9E639D43}">
      <dgm:prSet/>
      <dgm:spPr/>
      <dgm:t>
        <a:bodyPr/>
        <a:lstStyle/>
        <a:p>
          <a:endParaRPr lang="en-CA"/>
        </a:p>
      </dgm:t>
    </dgm:pt>
    <dgm:pt modelId="{0628FB73-A489-4C49-979F-6C310DA9EB95}" type="sibTrans" cxnId="{92ECB3DD-9D02-4248-B89E-D18C9E639D43}">
      <dgm:prSet/>
      <dgm:spPr/>
      <dgm:t>
        <a:bodyPr/>
        <a:lstStyle/>
        <a:p>
          <a:endParaRPr lang="en-CA"/>
        </a:p>
      </dgm:t>
    </dgm:pt>
    <dgm:pt modelId="{EF27B0EF-C587-4BB9-B846-A2046C780267}" type="pres">
      <dgm:prSet presAssocID="{6D57E67F-5E3E-47B0-881E-499634B3987E}" presName="root" presStyleCnt="0">
        <dgm:presLayoutVars>
          <dgm:dir/>
          <dgm:resizeHandles val="exact"/>
        </dgm:presLayoutVars>
      </dgm:prSet>
      <dgm:spPr/>
    </dgm:pt>
    <dgm:pt modelId="{4C31C293-893A-46DD-9101-A66D61491625}" type="pres">
      <dgm:prSet presAssocID="{A4E4AFD3-B7AD-4CD3-9A33-D0E5AD229BAE}" presName="compNode" presStyleCnt="0"/>
      <dgm:spPr/>
    </dgm:pt>
    <dgm:pt modelId="{A589CD57-2632-4A56-8F86-B3BBC3292147}" type="pres">
      <dgm:prSet presAssocID="{A4E4AFD3-B7AD-4CD3-9A33-D0E5AD229BAE}" presName="bgRect" presStyleLbl="bgShp" presStyleIdx="0" presStyleCnt="2"/>
      <dgm:spPr/>
    </dgm:pt>
    <dgm:pt modelId="{EC78CFBA-E2D8-4DE8-8117-12414BDFE82B}" type="pres">
      <dgm:prSet presAssocID="{A4E4AFD3-B7AD-4CD3-9A33-D0E5AD229BAE}" presName="iconRect" presStyleLbl="node1" presStyleIdx="0" presStyleCnt="2"/>
      <dgm:spPr>
        <a:blipFill>
          <a:blip xmlns:r="http://schemas.openxmlformats.org/officeDocument/2006/relationships" r:embed="rId1">
            <a:extLst>
              <a:ext uri="{96DAC541-7B7A-43D3-8B79-37D633B846F1}">
                <asvg:svgBlip xmlns:asvg="http://schemas.microsoft.com/office/drawing/2016/SVG/main" r:embed="rId2"/>
              </a:ext>
            </a:extLst>
          </a:blip>
          <a:srcRect/>
          <a:stretch>
            <a:fillRect/>
          </a:stretch>
        </a:blipFill>
      </dgm:spPr>
      <dgm:extLst>
        <a:ext uri="{E40237B7-FDA0-4F09-8148-C483321AD2D9}">
          <dgm14:cNvPr xmlns:dgm14="http://schemas.microsoft.com/office/drawing/2010/diagram" id="0" name="" descr="Building Brick Wall with solid fill"/>
        </a:ext>
      </dgm:extLst>
    </dgm:pt>
    <dgm:pt modelId="{B5D83D7D-5938-41C4-9EDE-EE2431A68D75}" type="pres">
      <dgm:prSet presAssocID="{A4E4AFD3-B7AD-4CD3-9A33-D0E5AD229BAE}" presName="spaceRect" presStyleCnt="0"/>
      <dgm:spPr/>
    </dgm:pt>
    <dgm:pt modelId="{7D88EBE3-205A-4156-B191-024ADB30F8B5}" type="pres">
      <dgm:prSet presAssocID="{A4E4AFD3-B7AD-4CD3-9A33-D0E5AD229BAE}" presName="parTx" presStyleLbl="revTx" presStyleIdx="0" presStyleCnt="2">
        <dgm:presLayoutVars>
          <dgm:chMax val="0"/>
          <dgm:chPref val="0"/>
        </dgm:presLayoutVars>
      </dgm:prSet>
      <dgm:spPr/>
    </dgm:pt>
    <dgm:pt modelId="{9FDB309C-9A8D-429F-8886-9E1F4BBCA11A}" type="pres">
      <dgm:prSet presAssocID="{B92BB816-BD18-437F-A8F5-6EB350F718E6}" presName="sibTrans" presStyleCnt="0"/>
      <dgm:spPr/>
    </dgm:pt>
    <dgm:pt modelId="{14156EFE-2A0E-4C7C-BBE8-C10CAC44C18C}" type="pres">
      <dgm:prSet presAssocID="{8F9B5D17-9FB4-41EB-A8D8-152F1804BC51}" presName="compNode" presStyleCnt="0"/>
      <dgm:spPr/>
    </dgm:pt>
    <dgm:pt modelId="{DA823987-39E0-431A-B721-263CDD0A3B18}" type="pres">
      <dgm:prSet presAssocID="{8F9B5D17-9FB4-41EB-A8D8-152F1804BC51}" presName="bgRect" presStyleLbl="bgShp" presStyleIdx="1" presStyleCnt="2"/>
      <dgm:spPr/>
    </dgm:pt>
    <dgm:pt modelId="{86F98C2A-5F28-4C23-B8D8-571D3C771342}" type="pres">
      <dgm:prSet presAssocID="{8F9B5D17-9FB4-41EB-A8D8-152F1804BC51}" presName="iconRect" presStyleLbl="node1" presStyleIdx="1" presStyleCnt="2"/>
      <dgm:spPr>
        <a:blipFill>
          <a:blip xmlns:r="http://schemas.openxmlformats.org/officeDocument/2006/relationships" r:embed="rId3">
            <a:extLst>
              <a:ext uri="{96DAC541-7B7A-43D3-8B79-37D633B846F1}">
                <asvg:svgBlip xmlns:asvg="http://schemas.microsoft.com/office/drawing/2016/SVG/main" r:embed="rId4"/>
              </a:ext>
            </a:extLst>
          </a:blip>
          <a:srcRect/>
          <a:stretch>
            <a:fillRect/>
          </a:stretch>
        </a:blipFill>
      </dgm:spPr>
      <dgm:extLst>
        <a:ext uri="{E40237B7-FDA0-4F09-8148-C483321AD2D9}">
          <dgm14:cNvPr xmlns:dgm14="http://schemas.microsoft.com/office/drawing/2010/diagram" id="0" name="" descr="Medical with solid fill"/>
        </a:ext>
      </dgm:extLst>
    </dgm:pt>
    <dgm:pt modelId="{DDB1B41D-9F8B-47BB-BA76-412835FE4C84}" type="pres">
      <dgm:prSet presAssocID="{8F9B5D17-9FB4-41EB-A8D8-152F1804BC51}" presName="spaceRect" presStyleCnt="0"/>
      <dgm:spPr/>
    </dgm:pt>
    <dgm:pt modelId="{E4AC9F47-80B3-4500-9410-19F1553F33E6}" type="pres">
      <dgm:prSet presAssocID="{8F9B5D17-9FB4-41EB-A8D8-152F1804BC51}" presName="parTx" presStyleLbl="revTx" presStyleIdx="1" presStyleCnt="2">
        <dgm:presLayoutVars>
          <dgm:chMax val="0"/>
          <dgm:chPref val="0"/>
        </dgm:presLayoutVars>
      </dgm:prSet>
      <dgm:spPr/>
    </dgm:pt>
  </dgm:ptLst>
  <dgm:cxnLst>
    <dgm:cxn modelId="{5A59A900-A626-49FB-BA5C-5BD39BDF6549}" type="presOf" srcId="{6D57E67F-5E3E-47B0-881E-499634B3987E}" destId="{EF27B0EF-C587-4BB9-B846-A2046C780267}" srcOrd="0" destOrd="0" presId="urn:microsoft.com/office/officeart/2018/2/layout/IconVerticalSolidList"/>
    <dgm:cxn modelId="{C5028B5D-7D3E-4517-99BA-7FDFAEDC58C8}" srcId="{6D57E67F-5E3E-47B0-881E-499634B3987E}" destId="{A4E4AFD3-B7AD-4CD3-9A33-D0E5AD229BAE}" srcOrd="0" destOrd="0" parTransId="{938C1D4B-9DCB-46F9-8FA4-7732E996F376}" sibTransId="{B92BB816-BD18-437F-A8F5-6EB350F718E6}"/>
    <dgm:cxn modelId="{26AFC5A6-B41E-4BB5-B271-562EFC7DC5E0}" type="presOf" srcId="{A4E4AFD3-B7AD-4CD3-9A33-D0E5AD229BAE}" destId="{7D88EBE3-205A-4156-B191-024ADB30F8B5}" srcOrd="0" destOrd="0" presId="urn:microsoft.com/office/officeart/2018/2/layout/IconVerticalSolidList"/>
    <dgm:cxn modelId="{CEFAA4DA-6B86-4880-B034-4CF1F41C7503}" type="presOf" srcId="{8F9B5D17-9FB4-41EB-A8D8-152F1804BC51}" destId="{E4AC9F47-80B3-4500-9410-19F1553F33E6}" srcOrd="0" destOrd="0" presId="urn:microsoft.com/office/officeart/2018/2/layout/IconVerticalSolidList"/>
    <dgm:cxn modelId="{92ECB3DD-9D02-4248-B89E-D18C9E639D43}" srcId="{6D57E67F-5E3E-47B0-881E-499634B3987E}" destId="{8F9B5D17-9FB4-41EB-A8D8-152F1804BC51}" srcOrd="1" destOrd="0" parTransId="{55477754-FF8F-4565-88DE-F8BE0C01BE92}" sibTransId="{0628FB73-A489-4C49-979F-6C310DA9EB95}"/>
    <dgm:cxn modelId="{EFD24C8E-DD8A-415A-912A-86A317467D7E}" type="presParOf" srcId="{EF27B0EF-C587-4BB9-B846-A2046C780267}" destId="{4C31C293-893A-46DD-9101-A66D61491625}" srcOrd="0" destOrd="0" presId="urn:microsoft.com/office/officeart/2018/2/layout/IconVerticalSolidList"/>
    <dgm:cxn modelId="{D2B09985-F91D-404F-9CBA-AAE0D77C933A}" type="presParOf" srcId="{4C31C293-893A-46DD-9101-A66D61491625}" destId="{A589CD57-2632-4A56-8F86-B3BBC3292147}" srcOrd="0" destOrd="0" presId="urn:microsoft.com/office/officeart/2018/2/layout/IconVerticalSolidList"/>
    <dgm:cxn modelId="{D8189A34-5F32-43CD-AF42-6F2FADD908AF}" type="presParOf" srcId="{4C31C293-893A-46DD-9101-A66D61491625}" destId="{EC78CFBA-E2D8-4DE8-8117-12414BDFE82B}" srcOrd="1" destOrd="0" presId="urn:microsoft.com/office/officeart/2018/2/layout/IconVerticalSolidList"/>
    <dgm:cxn modelId="{D69805D3-B67D-4B6B-81DA-8851F2FD54ED}" type="presParOf" srcId="{4C31C293-893A-46DD-9101-A66D61491625}" destId="{B5D83D7D-5938-41C4-9EDE-EE2431A68D75}" srcOrd="2" destOrd="0" presId="urn:microsoft.com/office/officeart/2018/2/layout/IconVerticalSolidList"/>
    <dgm:cxn modelId="{6B209AEC-E3DC-411D-A787-5EC7C4BC00DE}" type="presParOf" srcId="{4C31C293-893A-46DD-9101-A66D61491625}" destId="{7D88EBE3-205A-4156-B191-024ADB30F8B5}" srcOrd="3" destOrd="0" presId="urn:microsoft.com/office/officeart/2018/2/layout/IconVerticalSolidList"/>
    <dgm:cxn modelId="{2BD93658-B81C-486E-AE43-579743137398}" type="presParOf" srcId="{EF27B0EF-C587-4BB9-B846-A2046C780267}" destId="{9FDB309C-9A8D-429F-8886-9E1F4BBCA11A}" srcOrd="1" destOrd="0" presId="urn:microsoft.com/office/officeart/2018/2/layout/IconVerticalSolidList"/>
    <dgm:cxn modelId="{952FEB58-B727-47FE-82EC-1208F2959CF9}" type="presParOf" srcId="{EF27B0EF-C587-4BB9-B846-A2046C780267}" destId="{14156EFE-2A0E-4C7C-BBE8-C10CAC44C18C}" srcOrd="2" destOrd="0" presId="urn:microsoft.com/office/officeart/2018/2/layout/IconVerticalSolidList"/>
    <dgm:cxn modelId="{B3628765-71AE-471F-A238-D9EE3226C8A2}" type="presParOf" srcId="{14156EFE-2A0E-4C7C-BBE8-C10CAC44C18C}" destId="{DA823987-39E0-431A-B721-263CDD0A3B18}" srcOrd="0" destOrd="0" presId="urn:microsoft.com/office/officeart/2018/2/layout/IconVerticalSolidList"/>
    <dgm:cxn modelId="{0634FFFC-CE2A-408C-A2CA-3A0B4DEAA039}" type="presParOf" srcId="{14156EFE-2A0E-4C7C-BBE8-C10CAC44C18C}" destId="{86F98C2A-5F28-4C23-B8D8-571D3C771342}" srcOrd="1" destOrd="0" presId="urn:microsoft.com/office/officeart/2018/2/layout/IconVerticalSolidList"/>
    <dgm:cxn modelId="{6474FC45-3413-4B56-8DFA-13F1D9C1998A}" type="presParOf" srcId="{14156EFE-2A0E-4C7C-BBE8-C10CAC44C18C}" destId="{DDB1B41D-9F8B-47BB-BA76-412835FE4C84}" srcOrd="2" destOrd="0" presId="urn:microsoft.com/office/officeart/2018/2/layout/IconVerticalSolidList"/>
    <dgm:cxn modelId="{12C7D476-092C-414C-B1CF-5C07E889A27B}" type="presParOf" srcId="{14156EFE-2A0E-4C7C-BBE8-C10CAC44C18C}" destId="{E4AC9F47-80B3-4500-9410-19F1553F33E6}" srcOrd="3" destOrd="0" presId="urn:microsoft.com/office/officeart/2018/2/layout/IconVerticalSoli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67FE61FC-8EE8-48A5-8627-E3844347E4D1}" type="doc">
      <dgm:prSet loTypeId="urn:microsoft.com/office/officeart/2008/layout/LinedList" loCatId="list" qsTypeId="urn:microsoft.com/office/officeart/2005/8/quickstyle/simple1" qsCatId="simple" csTypeId="urn:microsoft.com/office/officeart/2005/8/colors/accent5_1" csCatId="accent5" phldr="1"/>
      <dgm:spPr/>
      <dgm:t>
        <a:bodyPr/>
        <a:lstStyle/>
        <a:p>
          <a:endParaRPr lang="en-CA"/>
        </a:p>
      </dgm:t>
    </dgm:pt>
    <dgm:pt modelId="{EBE2B309-F36C-4DCA-9361-6FC91D2E0A0B}">
      <dgm:prSet phldrT="[Text]" custT="1"/>
      <dgm:spPr/>
      <dgm:t>
        <a:bodyPr/>
        <a:lstStyle/>
        <a:p>
          <a:pPr>
            <a:buNone/>
          </a:pPr>
          <a:r>
            <a:rPr lang="en-US" sz="2800" dirty="0">
              <a:solidFill>
                <a:srgbClr val="595959"/>
              </a:solidFill>
            </a:rPr>
            <a:t>Gender bias can be both an external and internal barrier for women, as constant societal messaging becomes internalized. </a:t>
          </a:r>
          <a:endParaRPr lang="en-CA" sz="2800" dirty="0">
            <a:solidFill>
              <a:srgbClr val="595959"/>
            </a:solidFill>
          </a:endParaRPr>
        </a:p>
      </dgm:t>
    </dgm:pt>
    <dgm:pt modelId="{DE9A37CB-11DF-4F10-8504-B923EDCD9348}" type="parTrans" cxnId="{05DC81D6-EEB2-4CA0-B652-2D73106E2E5F}">
      <dgm:prSet/>
      <dgm:spPr/>
      <dgm:t>
        <a:bodyPr/>
        <a:lstStyle/>
        <a:p>
          <a:endParaRPr lang="en-CA" sz="2800">
            <a:solidFill>
              <a:srgbClr val="595959"/>
            </a:solidFill>
          </a:endParaRPr>
        </a:p>
      </dgm:t>
    </dgm:pt>
    <dgm:pt modelId="{D641C2D3-857E-4FEB-A34A-0026ACC249E6}" type="sibTrans" cxnId="{05DC81D6-EEB2-4CA0-B652-2D73106E2E5F}">
      <dgm:prSet/>
      <dgm:spPr/>
      <dgm:t>
        <a:bodyPr/>
        <a:lstStyle/>
        <a:p>
          <a:endParaRPr lang="en-CA" sz="2800">
            <a:solidFill>
              <a:srgbClr val="595959"/>
            </a:solidFill>
          </a:endParaRPr>
        </a:p>
      </dgm:t>
    </dgm:pt>
    <dgm:pt modelId="{2E635699-8A57-498C-BF53-40EC6E3CCC8D}">
      <dgm:prSet custT="1"/>
      <dgm:spPr/>
      <dgm:t>
        <a:bodyPr/>
        <a:lstStyle/>
        <a:p>
          <a:pPr>
            <a:buFont typeface="Symbol" panose="05050102010706020507" pitchFamily="18" charset="2"/>
            <a:buChar char=""/>
          </a:pPr>
          <a:r>
            <a:rPr lang="en-CA" sz="2800">
              <a:solidFill>
                <a:srgbClr val="595959"/>
              </a:solidFill>
            </a:rPr>
            <a:t>Influencing decisions</a:t>
          </a:r>
          <a:endParaRPr lang="en-CA" sz="2800" dirty="0">
            <a:solidFill>
              <a:srgbClr val="595959"/>
            </a:solidFill>
          </a:endParaRPr>
        </a:p>
      </dgm:t>
    </dgm:pt>
    <dgm:pt modelId="{B59A6466-8E23-4A54-A788-0E6F39A8F9F6}" type="parTrans" cxnId="{E9291FF0-7096-4244-982E-9E70437EC4BD}">
      <dgm:prSet/>
      <dgm:spPr/>
      <dgm:t>
        <a:bodyPr/>
        <a:lstStyle/>
        <a:p>
          <a:endParaRPr lang="en-CA" sz="2800">
            <a:solidFill>
              <a:srgbClr val="595959"/>
            </a:solidFill>
          </a:endParaRPr>
        </a:p>
      </dgm:t>
    </dgm:pt>
    <dgm:pt modelId="{7CEA3E73-C8E8-4BC8-B6E6-08B48EAFE4FB}" type="sibTrans" cxnId="{E9291FF0-7096-4244-982E-9E70437EC4BD}">
      <dgm:prSet/>
      <dgm:spPr/>
      <dgm:t>
        <a:bodyPr/>
        <a:lstStyle/>
        <a:p>
          <a:endParaRPr lang="en-CA" sz="2800">
            <a:solidFill>
              <a:srgbClr val="595959"/>
            </a:solidFill>
          </a:endParaRPr>
        </a:p>
      </dgm:t>
    </dgm:pt>
    <dgm:pt modelId="{96F06832-F5EE-472F-9B60-B406DF4AF2A8}">
      <dgm:prSet custT="1"/>
      <dgm:spPr/>
      <dgm:t>
        <a:bodyPr/>
        <a:lstStyle/>
        <a:p>
          <a:pPr>
            <a:buNone/>
          </a:pPr>
          <a:r>
            <a:rPr lang="en-US" sz="2800" dirty="0">
              <a:solidFill>
                <a:srgbClr val="595959"/>
              </a:solidFill>
            </a:rPr>
            <a:t>Both internal and external factors can greatly affect leadership performance by:</a:t>
          </a:r>
          <a:endParaRPr lang="en-CA" sz="2800" dirty="0">
            <a:solidFill>
              <a:srgbClr val="595959"/>
            </a:solidFill>
          </a:endParaRPr>
        </a:p>
      </dgm:t>
    </dgm:pt>
    <dgm:pt modelId="{A5A3E947-23B1-4A4D-AF30-4ADCCF4EC9C7}" type="parTrans" cxnId="{68679AA5-B0B2-48B9-B887-587BE5F30A59}">
      <dgm:prSet/>
      <dgm:spPr/>
      <dgm:t>
        <a:bodyPr/>
        <a:lstStyle/>
        <a:p>
          <a:endParaRPr lang="en-CA" sz="2800">
            <a:solidFill>
              <a:srgbClr val="595959"/>
            </a:solidFill>
          </a:endParaRPr>
        </a:p>
      </dgm:t>
    </dgm:pt>
    <dgm:pt modelId="{DEC53380-7254-477E-A7F4-06F2431B56BB}" type="sibTrans" cxnId="{68679AA5-B0B2-48B9-B887-587BE5F30A59}">
      <dgm:prSet/>
      <dgm:spPr/>
      <dgm:t>
        <a:bodyPr/>
        <a:lstStyle/>
        <a:p>
          <a:endParaRPr lang="en-CA" sz="2800">
            <a:solidFill>
              <a:srgbClr val="595959"/>
            </a:solidFill>
          </a:endParaRPr>
        </a:p>
      </dgm:t>
    </dgm:pt>
    <dgm:pt modelId="{6C943BF9-5DB6-4641-BB0D-856D1FAAF046}">
      <dgm:prSet custT="1"/>
      <dgm:spPr/>
      <dgm:t>
        <a:bodyPr/>
        <a:lstStyle/>
        <a:p>
          <a:pPr>
            <a:buFont typeface="Symbol" panose="05050102010706020507" pitchFamily="18" charset="2"/>
            <a:buChar char=""/>
          </a:pPr>
          <a:r>
            <a:rPr lang="en-CA" sz="2800">
              <a:solidFill>
                <a:srgbClr val="595959"/>
              </a:solidFill>
            </a:rPr>
            <a:t>Creating negativity</a:t>
          </a:r>
          <a:endParaRPr lang="en-CA" sz="2800" dirty="0">
            <a:solidFill>
              <a:srgbClr val="595959"/>
            </a:solidFill>
          </a:endParaRPr>
        </a:p>
      </dgm:t>
    </dgm:pt>
    <dgm:pt modelId="{9429327B-AB3B-4F88-88F0-58FE7B7EE8A8}" type="parTrans" cxnId="{8CA6D828-352E-4E96-B6BB-DD8175B0E052}">
      <dgm:prSet/>
      <dgm:spPr/>
      <dgm:t>
        <a:bodyPr/>
        <a:lstStyle/>
        <a:p>
          <a:endParaRPr lang="en-CA" sz="2800">
            <a:solidFill>
              <a:srgbClr val="595959"/>
            </a:solidFill>
          </a:endParaRPr>
        </a:p>
      </dgm:t>
    </dgm:pt>
    <dgm:pt modelId="{4F5AFF4B-E3E3-41E5-88E5-A97471EA6035}" type="sibTrans" cxnId="{8CA6D828-352E-4E96-B6BB-DD8175B0E052}">
      <dgm:prSet/>
      <dgm:spPr/>
      <dgm:t>
        <a:bodyPr/>
        <a:lstStyle/>
        <a:p>
          <a:endParaRPr lang="en-CA" sz="2800">
            <a:solidFill>
              <a:srgbClr val="595959"/>
            </a:solidFill>
          </a:endParaRPr>
        </a:p>
      </dgm:t>
    </dgm:pt>
    <dgm:pt modelId="{AC082C77-CBF0-480C-98D1-D7519B3F504A}">
      <dgm:prSet custT="1"/>
      <dgm:spPr/>
      <dgm:t>
        <a:bodyPr/>
        <a:lstStyle/>
        <a:p>
          <a:pPr>
            <a:buFont typeface="Symbol" panose="05050102010706020507" pitchFamily="18" charset="2"/>
            <a:buChar char=""/>
          </a:pPr>
          <a:r>
            <a:rPr lang="en-CA" sz="2800">
              <a:solidFill>
                <a:srgbClr val="595959"/>
              </a:solidFill>
            </a:rPr>
            <a:t>Draining energy</a:t>
          </a:r>
          <a:endParaRPr lang="en-CA" sz="2800" dirty="0">
            <a:solidFill>
              <a:srgbClr val="595959"/>
            </a:solidFill>
          </a:endParaRPr>
        </a:p>
      </dgm:t>
    </dgm:pt>
    <dgm:pt modelId="{BEB3212F-940D-4B36-BF95-0705EDFC06CD}" type="parTrans" cxnId="{734CBC30-482B-417D-A7A5-75617226D3F0}">
      <dgm:prSet/>
      <dgm:spPr/>
      <dgm:t>
        <a:bodyPr/>
        <a:lstStyle/>
        <a:p>
          <a:endParaRPr lang="en-CA" sz="2800">
            <a:solidFill>
              <a:srgbClr val="595959"/>
            </a:solidFill>
          </a:endParaRPr>
        </a:p>
      </dgm:t>
    </dgm:pt>
    <dgm:pt modelId="{7EB0D9D7-0E17-4BA4-B2F2-99EAB651156E}" type="sibTrans" cxnId="{734CBC30-482B-417D-A7A5-75617226D3F0}">
      <dgm:prSet/>
      <dgm:spPr/>
      <dgm:t>
        <a:bodyPr/>
        <a:lstStyle/>
        <a:p>
          <a:endParaRPr lang="en-CA" sz="2800">
            <a:solidFill>
              <a:srgbClr val="595959"/>
            </a:solidFill>
          </a:endParaRPr>
        </a:p>
      </dgm:t>
    </dgm:pt>
    <dgm:pt modelId="{7D162EE2-D48B-4E93-AB99-DCF685331BCF}" type="pres">
      <dgm:prSet presAssocID="{67FE61FC-8EE8-48A5-8627-E3844347E4D1}" presName="vert0" presStyleCnt="0">
        <dgm:presLayoutVars>
          <dgm:dir/>
          <dgm:animOne val="branch"/>
          <dgm:animLvl val="lvl"/>
        </dgm:presLayoutVars>
      </dgm:prSet>
      <dgm:spPr/>
    </dgm:pt>
    <dgm:pt modelId="{88A0258E-30E9-4551-97DA-EAA9B9C270D2}" type="pres">
      <dgm:prSet presAssocID="{EBE2B309-F36C-4DCA-9361-6FC91D2E0A0B}" presName="thickLine" presStyleLbl="alignNode1" presStyleIdx="0" presStyleCnt="2"/>
      <dgm:spPr/>
    </dgm:pt>
    <dgm:pt modelId="{05A3DE6C-6DFF-4095-81F8-38B14CC054B3}" type="pres">
      <dgm:prSet presAssocID="{EBE2B309-F36C-4DCA-9361-6FC91D2E0A0B}" presName="horz1" presStyleCnt="0"/>
      <dgm:spPr/>
    </dgm:pt>
    <dgm:pt modelId="{DE6B96E6-9017-4F5D-9278-94FFC945F67D}" type="pres">
      <dgm:prSet presAssocID="{EBE2B309-F36C-4DCA-9361-6FC91D2E0A0B}" presName="tx1" presStyleLbl="revTx" presStyleIdx="0" presStyleCnt="5" custScaleX="500000" custScaleY="58546"/>
      <dgm:spPr/>
    </dgm:pt>
    <dgm:pt modelId="{6623392C-4905-4FC9-B6D9-60CE0401DEE2}" type="pres">
      <dgm:prSet presAssocID="{EBE2B309-F36C-4DCA-9361-6FC91D2E0A0B}" presName="vert1" presStyleCnt="0"/>
      <dgm:spPr/>
    </dgm:pt>
    <dgm:pt modelId="{25319671-E750-4ED0-8D42-DA00746459E5}" type="pres">
      <dgm:prSet presAssocID="{96F06832-F5EE-472F-9B60-B406DF4AF2A8}" presName="thickLine" presStyleLbl="alignNode1" presStyleIdx="1" presStyleCnt="2"/>
      <dgm:spPr/>
    </dgm:pt>
    <dgm:pt modelId="{EA851D5A-30EE-4A3F-9FA6-717F909D3D7D}" type="pres">
      <dgm:prSet presAssocID="{96F06832-F5EE-472F-9B60-B406DF4AF2A8}" presName="horz1" presStyleCnt="0"/>
      <dgm:spPr/>
    </dgm:pt>
    <dgm:pt modelId="{7C492861-9C4C-4AD5-AAD1-DC6A945E81BC}" type="pres">
      <dgm:prSet presAssocID="{96F06832-F5EE-472F-9B60-B406DF4AF2A8}" presName="tx1" presStyleLbl="revTx" presStyleIdx="1" presStyleCnt="5" custScaleX="388748"/>
      <dgm:spPr/>
    </dgm:pt>
    <dgm:pt modelId="{F47275C0-6F47-4E8B-8F76-D8B344D5050F}" type="pres">
      <dgm:prSet presAssocID="{96F06832-F5EE-472F-9B60-B406DF4AF2A8}" presName="vert1" presStyleCnt="0"/>
      <dgm:spPr/>
    </dgm:pt>
    <dgm:pt modelId="{A946CCA4-10EC-4F43-84D9-7E41F2AF4A52}" type="pres">
      <dgm:prSet presAssocID="{2E635699-8A57-498C-BF53-40EC6E3CCC8D}" presName="vertSpace2a" presStyleCnt="0"/>
      <dgm:spPr/>
    </dgm:pt>
    <dgm:pt modelId="{7DB4905F-5DFA-4572-A658-AA53F2B727E2}" type="pres">
      <dgm:prSet presAssocID="{2E635699-8A57-498C-BF53-40EC6E3CCC8D}" presName="horz2" presStyleCnt="0"/>
      <dgm:spPr/>
    </dgm:pt>
    <dgm:pt modelId="{52898BBB-A6FA-4B17-886F-13F4C5BD2BAE}" type="pres">
      <dgm:prSet presAssocID="{2E635699-8A57-498C-BF53-40EC6E3CCC8D}" presName="horzSpace2" presStyleCnt="0"/>
      <dgm:spPr/>
    </dgm:pt>
    <dgm:pt modelId="{9DBD7BDF-8C00-4185-8A43-160476F52954}" type="pres">
      <dgm:prSet presAssocID="{2E635699-8A57-498C-BF53-40EC6E3CCC8D}" presName="tx2" presStyleLbl="revTx" presStyleIdx="2" presStyleCnt="5"/>
      <dgm:spPr/>
    </dgm:pt>
    <dgm:pt modelId="{DEDF096F-A650-49AC-B203-53236E821EEB}" type="pres">
      <dgm:prSet presAssocID="{2E635699-8A57-498C-BF53-40EC6E3CCC8D}" presName="vert2" presStyleCnt="0"/>
      <dgm:spPr/>
    </dgm:pt>
    <dgm:pt modelId="{D4201489-3717-4FF6-85E4-7F2F6D754C6B}" type="pres">
      <dgm:prSet presAssocID="{2E635699-8A57-498C-BF53-40EC6E3CCC8D}" presName="thinLine2b" presStyleLbl="callout" presStyleIdx="0" presStyleCnt="3"/>
      <dgm:spPr/>
    </dgm:pt>
    <dgm:pt modelId="{078D75CB-7CF9-4E54-B9F6-4B6ED44E5ACD}" type="pres">
      <dgm:prSet presAssocID="{2E635699-8A57-498C-BF53-40EC6E3CCC8D}" presName="vertSpace2b" presStyleCnt="0"/>
      <dgm:spPr/>
    </dgm:pt>
    <dgm:pt modelId="{A1702C8D-9867-4D55-AA96-2B46B591B1E9}" type="pres">
      <dgm:prSet presAssocID="{6C943BF9-5DB6-4641-BB0D-856D1FAAF046}" presName="horz2" presStyleCnt="0"/>
      <dgm:spPr/>
    </dgm:pt>
    <dgm:pt modelId="{F987BB54-514F-49F0-9C67-2BC3A636FCF3}" type="pres">
      <dgm:prSet presAssocID="{6C943BF9-5DB6-4641-BB0D-856D1FAAF046}" presName="horzSpace2" presStyleCnt="0"/>
      <dgm:spPr/>
    </dgm:pt>
    <dgm:pt modelId="{F20FCC3F-4854-46C5-AAF5-C3A616A8C76B}" type="pres">
      <dgm:prSet presAssocID="{6C943BF9-5DB6-4641-BB0D-856D1FAAF046}" presName="tx2" presStyleLbl="revTx" presStyleIdx="3" presStyleCnt="5"/>
      <dgm:spPr/>
    </dgm:pt>
    <dgm:pt modelId="{CEB9D47D-8138-45F6-83B3-989EB6C0157F}" type="pres">
      <dgm:prSet presAssocID="{6C943BF9-5DB6-4641-BB0D-856D1FAAF046}" presName="vert2" presStyleCnt="0"/>
      <dgm:spPr/>
    </dgm:pt>
    <dgm:pt modelId="{7B9AEB71-999D-4F83-8014-3E31C7B1A8B7}" type="pres">
      <dgm:prSet presAssocID="{6C943BF9-5DB6-4641-BB0D-856D1FAAF046}" presName="thinLine2b" presStyleLbl="callout" presStyleIdx="1" presStyleCnt="3"/>
      <dgm:spPr/>
    </dgm:pt>
    <dgm:pt modelId="{18C479FD-E768-464A-BB73-5A642604FD02}" type="pres">
      <dgm:prSet presAssocID="{6C943BF9-5DB6-4641-BB0D-856D1FAAF046}" presName="vertSpace2b" presStyleCnt="0"/>
      <dgm:spPr/>
    </dgm:pt>
    <dgm:pt modelId="{29E60125-3F5B-44D8-BA7C-04CECA4B1A92}" type="pres">
      <dgm:prSet presAssocID="{AC082C77-CBF0-480C-98D1-D7519B3F504A}" presName="horz2" presStyleCnt="0"/>
      <dgm:spPr/>
    </dgm:pt>
    <dgm:pt modelId="{D6378D18-80CB-471E-86E4-A531A7D43D76}" type="pres">
      <dgm:prSet presAssocID="{AC082C77-CBF0-480C-98D1-D7519B3F504A}" presName="horzSpace2" presStyleCnt="0"/>
      <dgm:spPr/>
    </dgm:pt>
    <dgm:pt modelId="{DA8A8176-C2FA-40E1-811F-EA4B50988222}" type="pres">
      <dgm:prSet presAssocID="{AC082C77-CBF0-480C-98D1-D7519B3F504A}" presName="tx2" presStyleLbl="revTx" presStyleIdx="4" presStyleCnt="5"/>
      <dgm:spPr/>
    </dgm:pt>
    <dgm:pt modelId="{CA01F891-1192-4F04-9296-D6D200C51EBF}" type="pres">
      <dgm:prSet presAssocID="{AC082C77-CBF0-480C-98D1-D7519B3F504A}" presName="vert2" presStyleCnt="0"/>
      <dgm:spPr/>
    </dgm:pt>
    <dgm:pt modelId="{C57B2167-34A3-4C67-8EF1-AC5324A609F6}" type="pres">
      <dgm:prSet presAssocID="{AC082C77-CBF0-480C-98D1-D7519B3F504A}" presName="thinLine2b" presStyleLbl="callout" presStyleIdx="2" presStyleCnt="3"/>
      <dgm:spPr/>
    </dgm:pt>
    <dgm:pt modelId="{F34936F2-B0F6-417F-A130-951C69DB5087}" type="pres">
      <dgm:prSet presAssocID="{AC082C77-CBF0-480C-98D1-D7519B3F504A}" presName="vertSpace2b" presStyleCnt="0"/>
      <dgm:spPr/>
    </dgm:pt>
  </dgm:ptLst>
  <dgm:cxnLst>
    <dgm:cxn modelId="{8CA6D828-352E-4E96-B6BB-DD8175B0E052}" srcId="{96F06832-F5EE-472F-9B60-B406DF4AF2A8}" destId="{6C943BF9-5DB6-4641-BB0D-856D1FAAF046}" srcOrd="1" destOrd="0" parTransId="{9429327B-AB3B-4F88-88F0-58FE7B7EE8A8}" sibTransId="{4F5AFF4B-E3E3-41E5-88E5-A97471EA6035}"/>
    <dgm:cxn modelId="{734CBC30-482B-417D-A7A5-75617226D3F0}" srcId="{96F06832-F5EE-472F-9B60-B406DF4AF2A8}" destId="{AC082C77-CBF0-480C-98D1-D7519B3F504A}" srcOrd="2" destOrd="0" parTransId="{BEB3212F-940D-4B36-BF95-0705EDFC06CD}" sibTransId="{7EB0D9D7-0E17-4BA4-B2F2-99EAB651156E}"/>
    <dgm:cxn modelId="{C5B4F153-5A26-4FF1-BC56-8C4682801B26}" type="presOf" srcId="{2E635699-8A57-498C-BF53-40EC6E3CCC8D}" destId="{9DBD7BDF-8C00-4185-8A43-160476F52954}" srcOrd="0" destOrd="0" presId="urn:microsoft.com/office/officeart/2008/layout/LinedList"/>
    <dgm:cxn modelId="{B1B66E56-E824-42C1-A40F-91F04C462D6E}" type="presOf" srcId="{EBE2B309-F36C-4DCA-9361-6FC91D2E0A0B}" destId="{DE6B96E6-9017-4F5D-9278-94FFC945F67D}" srcOrd="0" destOrd="0" presId="urn:microsoft.com/office/officeart/2008/layout/LinedList"/>
    <dgm:cxn modelId="{B8D99B79-8ECF-4E5D-A60A-85A8F3A28B00}" type="presOf" srcId="{AC082C77-CBF0-480C-98D1-D7519B3F504A}" destId="{DA8A8176-C2FA-40E1-811F-EA4B50988222}" srcOrd="0" destOrd="0" presId="urn:microsoft.com/office/officeart/2008/layout/LinedList"/>
    <dgm:cxn modelId="{F1ADD3A4-07CB-4B57-AA11-E15E2A4A9925}" type="presOf" srcId="{6C943BF9-5DB6-4641-BB0D-856D1FAAF046}" destId="{F20FCC3F-4854-46C5-AAF5-C3A616A8C76B}" srcOrd="0" destOrd="0" presId="urn:microsoft.com/office/officeart/2008/layout/LinedList"/>
    <dgm:cxn modelId="{B30F85A5-771C-4FA0-9052-DB247C673077}" type="presOf" srcId="{67FE61FC-8EE8-48A5-8627-E3844347E4D1}" destId="{7D162EE2-D48B-4E93-AB99-DCF685331BCF}" srcOrd="0" destOrd="0" presId="urn:microsoft.com/office/officeart/2008/layout/LinedList"/>
    <dgm:cxn modelId="{68679AA5-B0B2-48B9-B887-587BE5F30A59}" srcId="{67FE61FC-8EE8-48A5-8627-E3844347E4D1}" destId="{96F06832-F5EE-472F-9B60-B406DF4AF2A8}" srcOrd="1" destOrd="0" parTransId="{A5A3E947-23B1-4A4D-AF30-4ADCCF4EC9C7}" sibTransId="{DEC53380-7254-477E-A7F4-06F2431B56BB}"/>
    <dgm:cxn modelId="{FEE060AC-B9F6-43E8-A159-796C44FBAE31}" type="presOf" srcId="{96F06832-F5EE-472F-9B60-B406DF4AF2A8}" destId="{7C492861-9C4C-4AD5-AAD1-DC6A945E81BC}" srcOrd="0" destOrd="0" presId="urn:microsoft.com/office/officeart/2008/layout/LinedList"/>
    <dgm:cxn modelId="{05DC81D6-EEB2-4CA0-B652-2D73106E2E5F}" srcId="{67FE61FC-8EE8-48A5-8627-E3844347E4D1}" destId="{EBE2B309-F36C-4DCA-9361-6FC91D2E0A0B}" srcOrd="0" destOrd="0" parTransId="{DE9A37CB-11DF-4F10-8504-B923EDCD9348}" sibTransId="{D641C2D3-857E-4FEB-A34A-0026ACC249E6}"/>
    <dgm:cxn modelId="{E9291FF0-7096-4244-982E-9E70437EC4BD}" srcId="{96F06832-F5EE-472F-9B60-B406DF4AF2A8}" destId="{2E635699-8A57-498C-BF53-40EC6E3CCC8D}" srcOrd="0" destOrd="0" parTransId="{B59A6466-8E23-4A54-A788-0E6F39A8F9F6}" sibTransId="{7CEA3E73-C8E8-4BC8-B6E6-08B48EAFE4FB}"/>
    <dgm:cxn modelId="{D34D0A53-61D9-4F7C-94E1-ABA5741C6D7E}" type="presParOf" srcId="{7D162EE2-D48B-4E93-AB99-DCF685331BCF}" destId="{88A0258E-30E9-4551-97DA-EAA9B9C270D2}" srcOrd="0" destOrd="0" presId="urn:microsoft.com/office/officeart/2008/layout/LinedList"/>
    <dgm:cxn modelId="{221059E9-E467-4E8F-8409-6DFF84582434}" type="presParOf" srcId="{7D162EE2-D48B-4E93-AB99-DCF685331BCF}" destId="{05A3DE6C-6DFF-4095-81F8-38B14CC054B3}" srcOrd="1" destOrd="0" presId="urn:microsoft.com/office/officeart/2008/layout/LinedList"/>
    <dgm:cxn modelId="{E6D1B7FB-5441-4BCC-8017-B1AEFDF7BF1C}" type="presParOf" srcId="{05A3DE6C-6DFF-4095-81F8-38B14CC054B3}" destId="{DE6B96E6-9017-4F5D-9278-94FFC945F67D}" srcOrd="0" destOrd="0" presId="urn:microsoft.com/office/officeart/2008/layout/LinedList"/>
    <dgm:cxn modelId="{DB3E5CD1-1C64-4D2F-9046-0D7B0CF489E2}" type="presParOf" srcId="{05A3DE6C-6DFF-4095-81F8-38B14CC054B3}" destId="{6623392C-4905-4FC9-B6D9-60CE0401DEE2}" srcOrd="1" destOrd="0" presId="urn:microsoft.com/office/officeart/2008/layout/LinedList"/>
    <dgm:cxn modelId="{97B729B1-3653-44E1-B710-21DAAF75207E}" type="presParOf" srcId="{7D162EE2-D48B-4E93-AB99-DCF685331BCF}" destId="{25319671-E750-4ED0-8D42-DA00746459E5}" srcOrd="2" destOrd="0" presId="urn:microsoft.com/office/officeart/2008/layout/LinedList"/>
    <dgm:cxn modelId="{B771806F-85C0-45EA-9267-F7D63E023351}" type="presParOf" srcId="{7D162EE2-D48B-4E93-AB99-DCF685331BCF}" destId="{EA851D5A-30EE-4A3F-9FA6-717F909D3D7D}" srcOrd="3" destOrd="0" presId="urn:microsoft.com/office/officeart/2008/layout/LinedList"/>
    <dgm:cxn modelId="{BC4EF088-9FFB-4924-A323-DF91FEDE879C}" type="presParOf" srcId="{EA851D5A-30EE-4A3F-9FA6-717F909D3D7D}" destId="{7C492861-9C4C-4AD5-AAD1-DC6A945E81BC}" srcOrd="0" destOrd="0" presId="urn:microsoft.com/office/officeart/2008/layout/LinedList"/>
    <dgm:cxn modelId="{6071BAFF-B056-48C9-838D-BE8CBCA31031}" type="presParOf" srcId="{EA851D5A-30EE-4A3F-9FA6-717F909D3D7D}" destId="{F47275C0-6F47-4E8B-8F76-D8B344D5050F}" srcOrd="1" destOrd="0" presId="urn:microsoft.com/office/officeart/2008/layout/LinedList"/>
    <dgm:cxn modelId="{83B3CC69-0E79-427A-B1E5-2707CC4AEC3E}" type="presParOf" srcId="{F47275C0-6F47-4E8B-8F76-D8B344D5050F}" destId="{A946CCA4-10EC-4F43-84D9-7E41F2AF4A52}" srcOrd="0" destOrd="0" presId="urn:microsoft.com/office/officeart/2008/layout/LinedList"/>
    <dgm:cxn modelId="{1A9FE936-F877-4C76-ADDC-2D119A3EC73E}" type="presParOf" srcId="{F47275C0-6F47-4E8B-8F76-D8B344D5050F}" destId="{7DB4905F-5DFA-4572-A658-AA53F2B727E2}" srcOrd="1" destOrd="0" presId="urn:microsoft.com/office/officeart/2008/layout/LinedList"/>
    <dgm:cxn modelId="{798D569E-F340-433F-8F4D-0A2DEEB66F30}" type="presParOf" srcId="{7DB4905F-5DFA-4572-A658-AA53F2B727E2}" destId="{52898BBB-A6FA-4B17-886F-13F4C5BD2BAE}" srcOrd="0" destOrd="0" presId="urn:microsoft.com/office/officeart/2008/layout/LinedList"/>
    <dgm:cxn modelId="{F6F17D0B-854A-442D-9A79-7C7E6915F7BF}" type="presParOf" srcId="{7DB4905F-5DFA-4572-A658-AA53F2B727E2}" destId="{9DBD7BDF-8C00-4185-8A43-160476F52954}" srcOrd="1" destOrd="0" presId="urn:microsoft.com/office/officeart/2008/layout/LinedList"/>
    <dgm:cxn modelId="{A6E51FF9-2198-4FEE-B034-D89C8E84B45A}" type="presParOf" srcId="{7DB4905F-5DFA-4572-A658-AA53F2B727E2}" destId="{DEDF096F-A650-49AC-B203-53236E821EEB}" srcOrd="2" destOrd="0" presId="urn:microsoft.com/office/officeart/2008/layout/LinedList"/>
    <dgm:cxn modelId="{FDA468A5-FA8C-469E-A00D-EA0DE5E0E668}" type="presParOf" srcId="{F47275C0-6F47-4E8B-8F76-D8B344D5050F}" destId="{D4201489-3717-4FF6-85E4-7F2F6D754C6B}" srcOrd="2" destOrd="0" presId="urn:microsoft.com/office/officeart/2008/layout/LinedList"/>
    <dgm:cxn modelId="{7EA9B9CD-78F3-4C24-8982-9DBB100D72A9}" type="presParOf" srcId="{F47275C0-6F47-4E8B-8F76-D8B344D5050F}" destId="{078D75CB-7CF9-4E54-B9F6-4B6ED44E5ACD}" srcOrd="3" destOrd="0" presId="urn:microsoft.com/office/officeart/2008/layout/LinedList"/>
    <dgm:cxn modelId="{EA3C4E89-F28C-46E8-A78F-39C302360573}" type="presParOf" srcId="{F47275C0-6F47-4E8B-8F76-D8B344D5050F}" destId="{A1702C8D-9867-4D55-AA96-2B46B591B1E9}" srcOrd="4" destOrd="0" presId="urn:microsoft.com/office/officeart/2008/layout/LinedList"/>
    <dgm:cxn modelId="{99C37A73-7D6C-4D04-BA7A-886A5E66DA17}" type="presParOf" srcId="{A1702C8D-9867-4D55-AA96-2B46B591B1E9}" destId="{F987BB54-514F-49F0-9C67-2BC3A636FCF3}" srcOrd="0" destOrd="0" presId="urn:microsoft.com/office/officeart/2008/layout/LinedList"/>
    <dgm:cxn modelId="{8C4DBB00-5B9B-48E8-BDDD-605607712C72}" type="presParOf" srcId="{A1702C8D-9867-4D55-AA96-2B46B591B1E9}" destId="{F20FCC3F-4854-46C5-AAF5-C3A616A8C76B}" srcOrd="1" destOrd="0" presId="urn:microsoft.com/office/officeart/2008/layout/LinedList"/>
    <dgm:cxn modelId="{90EBE856-BD17-4D65-AB74-7CD196CCA440}" type="presParOf" srcId="{A1702C8D-9867-4D55-AA96-2B46B591B1E9}" destId="{CEB9D47D-8138-45F6-83B3-989EB6C0157F}" srcOrd="2" destOrd="0" presId="urn:microsoft.com/office/officeart/2008/layout/LinedList"/>
    <dgm:cxn modelId="{D54B9EFD-13E0-4A02-8E6E-E3561B04D781}" type="presParOf" srcId="{F47275C0-6F47-4E8B-8F76-D8B344D5050F}" destId="{7B9AEB71-999D-4F83-8014-3E31C7B1A8B7}" srcOrd="5" destOrd="0" presId="urn:microsoft.com/office/officeart/2008/layout/LinedList"/>
    <dgm:cxn modelId="{7D680E4B-E3A3-402C-9DE5-1362A6F0CBE7}" type="presParOf" srcId="{F47275C0-6F47-4E8B-8F76-D8B344D5050F}" destId="{18C479FD-E768-464A-BB73-5A642604FD02}" srcOrd="6" destOrd="0" presId="urn:microsoft.com/office/officeart/2008/layout/LinedList"/>
    <dgm:cxn modelId="{3A510EDB-D9FE-438E-9BCD-579252199009}" type="presParOf" srcId="{F47275C0-6F47-4E8B-8F76-D8B344D5050F}" destId="{29E60125-3F5B-44D8-BA7C-04CECA4B1A92}" srcOrd="7" destOrd="0" presId="urn:microsoft.com/office/officeart/2008/layout/LinedList"/>
    <dgm:cxn modelId="{7405AA76-A980-4329-99FC-57EFD3698988}" type="presParOf" srcId="{29E60125-3F5B-44D8-BA7C-04CECA4B1A92}" destId="{D6378D18-80CB-471E-86E4-A531A7D43D76}" srcOrd="0" destOrd="0" presId="urn:microsoft.com/office/officeart/2008/layout/LinedList"/>
    <dgm:cxn modelId="{59BDC431-ADF7-4A82-B83D-3E6967AAE2AA}" type="presParOf" srcId="{29E60125-3F5B-44D8-BA7C-04CECA4B1A92}" destId="{DA8A8176-C2FA-40E1-811F-EA4B50988222}" srcOrd="1" destOrd="0" presId="urn:microsoft.com/office/officeart/2008/layout/LinedList"/>
    <dgm:cxn modelId="{D6133113-9C66-4E6D-9EF5-1DD09CED1030}" type="presParOf" srcId="{29E60125-3F5B-44D8-BA7C-04CECA4B1A92}" destId="{CA01F891-1192-4F04-9296-D6D200C51EBF}" srcOrd="2" destOrd="0" presId="urn:microsoft.com/office/officeart/2008/layout/LinedList"/>
    <dgm:cxn modelId="{ABA109AA-320D-4DF1-B7A9-0749E0F695F9}" type="presParOf" srcId="{F47275C0-6F47-4E8B-8F76-D8B344D5050F}" destId="{C57B2167-34A3-4C67-8EF1-AC5324A609F6}" srcOrd="8" destOrd="0" presId="urn:microsoft.com/office/officeart/2008/layout/LinedList"/>
    <dgm:cxn modelId="{016C45F9-7575-42CD-9688-02483A654605}" type="presParOf" srcId="{F47275C0-6F47-4E8B-8F76-D8B344D5050F}" destId="{F34936F2-B0F6-417F-A130-951C69DB5087}" srcOrd="9" destOrd="0" presId="urn:microsoft.com/office/officeart/2008/layout/Lin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6C48EBEF-A6B7-4EBC-BF99-992C857CBEDF}" type="doc">
      <dgm:prSet loTypeId="urn:microsoft.com/office/officeart/2005/8/layout/orgChart1" loCatId="hierarchy" qsTypeId="urn:microsoft.com/office/officeart/2005/8/quickstyle/simple1" qsCatId="simple" csTypeId="urn:microsoft.com/office/officeart/2005/8/colors/accent3_2" csCatId="accent3" phldr="1"/>
      <dgm:spPr/>
      <dgm:t>
        <a:bodyPr/>
        <a:lstStyle/>
        <a:p>
          <a:endParaRPr lang="en-CA"/>
        </a:p>
      </dgm:t>
    </dgm:pt>
    <dgm:pt modelId="{89CEBDF0-EF54-439A-8854-0E033ECB42E7}">
      <dgm:prSet phldrT="[Text]"/>
      <dgm:spPr/>
      <dgm:t>
        <a:bodyPr/>
        <a:lstStyle/>
        <a:p>
          <a:pPr>
            <a:buNone/>
          </a:pPr>
          <a:r>
            <a:rPr lang="en-US"/>
            <a:t>When dealing with these barriers, there are two things to remember. </a:t>
          </a:r>
          <a:endParaRPr lang="en-CA" dirty="0"/>
        </a:p>
      </dgm:t>
    </dgm:pt>
    <dgm:pt modelId="{6C98086E-4451-4C08-BC8B-9F26FDE53145}" type="parTrans" cxnId="{92FDF66B-6DD0-42B2-82D2-744724A6ECAD}">
      <dgm:prSet/>
      <dgm:spPr/>
      <dgm:t>
        <a:bodyPr/>
        <a:lstStyle/>
        <a:p>
          <a:endParaRPr lang="en-CA">
            <a:solidFill>
              <a:srgbClr val="595959"/>
            </a:solidFill>
          </a:endParaRPr>
        </a:p>
      </dgm:t>
    </dgm:pt>
    <dgm:pt modelId="{CDA4246A-5781-4D79-BF30-F41C3E2D0DED}" type="sibTrans" cxnId="{92FDF66B-6DD0-42B2-82D2-744724A6ECAD}">
      <dgm:prSet/>
      <dgm:spPr/>
      <dgm:t>
        <a:bodyPr/>
        <a:lstStyle/>
        <a:p>
          <a:endParaRPr lang="en-CA">
            <a:solidFill>
              <a:srgbClr val="595959"/>
            </a:solidFill>
          </a:endParaRPr>
        </a:p>
      </dgm:t>
    </dgm:pt>
    <dgm:pt modelId="{6C190D18-A53B-4FCB-98F6-AE06E6850257}">
      <dgm:prSet/>
      <dgm:spPr/>
      <dgm:t>
        <a:bodyPr/>
        <a:lstStyle/>
        <a:p>
          <a:pPr>
            <a:buFont typeface="+mj-lt"/>
            <a:buAutoNum type="arabicPeriod"/>
          </a:pPr>
          <a:r>
            <a:rPr lang="en-US" dirty="0"/>
            <a:t>We cannot control other people or situations, only our reactions to them.</a:t>
          </a:r>
          <a:endParaRPr lang="en-CA" dirty="0"/>
        </a:p>
      </dgm:t>
    </dgm:pt>
    <dgm:pt modelId="{169DF3D0-F959-4A23-8A65-6FBA99004BBA}" type="parTrans" cxnId="{73D4A034-BE21-4E13-9A3C-7DD878FC7AC6}">
      <dgm:prSet/>
      <dgm:spPr/>
      <dgm:t>
        <a:bodyPr/>
        <a:lstStyle/>
        <a:p>
          <a:endParaRPr lang="en-CA">
            <a:solidFill>
              <a:srgbClr val="595959"/>
            </a:solidFill>
          </a:endParaRPr>
        </a:p>
      </dgm:t>
    </dgm:pt>
    <dgm:pt modelId="{B9DC2DCF-AC04-47C2-99B0-6E256602E98F}" type="sibTrans" cxnId="{73D4A034-BE21-4E13-9A3C-7DD878FC7AC6}">
      <dgm:prSet/>
      <dgm:spPr/>
      <dgm:t>
        <a:bodyPr/>
        <a:lstStyle/>
        <a:p>
          <a:endParaRPr lang="en-CA">
            <a:solidFill>
              <a:srgbClr val="595959"/>
            </a:solidFill>
          </a:endParaRPr>
        </a:p>
      </dgm:t>
    </dgm:pt>
    <dgm:pt modelId="{586FC21E-DFD9-465D-9A7B-859DFFF63653}">
      <dgm:prSet/>
      <dgm:spPr/>
      <dgm:t>
        <a:bodyPr/>
        <a:lstStyle/>
        <a:p>
          <a:pPr>
            <a:buFont typeface="+mj-lt"/>
            <a:buAutoNum type="arabicPeriod"/>
          </a:pPr>
          <a:r>
            <a:rPr lang="en-US" dirty="0"/>
            <a:t>Within each barrier is a benefit — an opportunity to learn, do things differently, break down the concrete, and evolve.</a:t>
          </a:r>
          <a:endParaRPr lang="en-CA" dirty="0"/>
        </a:p>
      </dgm:t>
    </dgm:pt>
    <dgm:pt modelId="{66A58439-1857-4B6A-A2CD-B18423A4D031}" type="parTrans" cxnId="{70B3A1AE-534E-4306-BE75-B53AD2C8AA9B}">
      <dgm:prSet/>
      <dgm:spPr/>
      <dgm:t>
        <a:bodyPr/>
        <a:lstStyle/>
        <a:p>
          <a:endParaRPr lang="en-CA">
            <a:solidFill>
              <a:srgbClr val="595959"/>
            </a:solidFill>
          </a:endParaRPr>
        </a:p>
      </dgm:t>
    </dgm:pt>
    <dgm:pt modelId="{C3C8F2FC-B815-4D46-B607-5EBF73C724EE}" type="sibTrans" cxnId="{70B3A1AE-534E-4306-BE75-B53AD2C8AA9B}">
      <dgm:prSet/>
      <dgm:spPr/>
      <dgm:t>
        <a:bodyPr/>
        <a:lstStyle/>
        <a:p>
          <a:endParaRPr lang="en-CA">
            <a:solidFill>
              <a:srgbClr val="595959"/>
            </a:solidFill>
          </a:endParaRPr>
        </a:p>
      </dgm:t>
    </dgm:pt>
    <dgm:pt modelId="{E2CF09E4-FB69-4E1A-B18A-1B281DBF886C}" type="pres">
      <dgm:prSet presAssocID="{6C48EBEF-A6B7-4EBC-BF99-992C857CBEDF}" presName="hierChild1" presStyleCnt="0">
        <dgm:presLayoutVars>
          <dgm:orgChart val="1"/>
          <dgm:chPref val="1"/>
          <dgm:dir/>
          <dgm:animOne val="branch"/>
          <dgm:animLvl val="lvl"/>
          <dgm:resizeHandles/>
        </dgm:presLayoutVars>
      </dgm:prSet>
      <dgm:spPr/>
    </dgm:pt>
    <dgm:pt modelId="{9A25434D-0F33-4D0C-8718-D82537F75C31}" type="pres">
      <dgm:prSet presAssocID="{89CEBDF0-EF54-439A-8854-0E033ECB42E7}" presName="hierRoot1" presStyleCnt="0">
        <dgm:presLayoutVars>
          <dgm:hierBranch val="init"/>
        </dgm:presLayoutVars>
      </dgm:prSet>
      <dgm:spPr/>
    </dgm:pt>
    <dgm:pt modelId="{B2B5D227-5D37-4B5A-ADFD-26FA712934D9}" type="pres">
      <dgm:prSet presAssocID="{89CEBDF0-EF54-439A-8854-0E033ECB42E7}" presName="rootComposite1" presStyleCnt="0"/>
      <dgm:spPr/>
    </dgm:pt>
    <dgm:pt modelId="{C1CC1429-B9F2-4B2D-87CF-5ECD3CD3855B}" type="pres">
      <dgm:prSet presAssocID="{89CEBDF0-EF54-439A-8854-0E033ECB42E7}" presName="rootText1" presStyleLbl="node0" presStyleIdx="0" presStyleCnt="1" custScaleX="135174">
        <dgm:presLayoutVars>
          <dgm:chPref val="3"/>
        </dgm:presLayoutVars>
      </dgm:prSet>
      <dgm:spPr/>
    </dgm:pt>
    <dgm:pt modelId="{3E888F13-59DC-48CB-AF4D-51CBC4866F6A}" type="pres">
      <dgm:prSet presAssocID="{89CEBDF0-EF54-439A-8854-0E033ECB42E7}" presName="rootConnector1" presStyleLbl="node1" presStyleIdx="0" presStyleCnt="0"/>
      <dgm:spPr/>
    </dgm:pt>
    <dgm:pt modelId="{9B0F36C0-CB4A-4973-85C4-95A1BD3DAB6E}" type="pres">
      <dgm:prSet presAssocID="{89CEBDF0-EF54-439A-8854-0E033ECB42E7}" presName="hierChild2" presStyleCnt="0"/>
      <dgm:spPr/>
    </dgm:pt>
    <dgm:pt modelId="{FE3595A7-268F-4C21-A37D-054AF3AF1A13}" type="pres">
      <dgm:prSet presAssocID="{169DF3D0-F959-4A23-8A65-6FBA99004BBA}" presName="Name37" presStyleLbl="parChTrans1D2" presStyleIdx="0" presStyleCnt="2"/>
      <dgm:spPr/>
    </dgm:pt>
    <dgm:pt modelId="{9492B11E-FD9E-421E-A3D5-92C42B46532C}" type="pres">
      <dgm:prSet presAssocID="{6C190D18-A53B-4FCB-98F6-AE06E6850257}" presName="hierRoot2" presStyleCnt="0">
        <dgm:presLayoutVars>
          <dgm:hierBranch val="init"/>
        </dgm:presLayoutVars>
      </dgm:prSet>
      <dgm:spPr/>
    </dgm:pt>
    <dgm:pt modelId="{49610AE9-9FBC-4910-8A11-3F7B089DC072}" type="pres">
      <dgm:prSet presAssocID="{6C190D18-A53B-4FCB-98F6-AE06E6850257}" presName="rootComposite" presStyleCnt="0"/>
      <dgm:spPr/>
    </dgm:pt>
    <dgm:pt modelId="{1F5F5120-E436-427A-813F-F8393581D5FD}" type="pres">
      <dgm:prSet presAssocID="{6C190D18-A53B-4FCB-98F6-AE06E6850257}" presName="rootText" presStyleLbl="node2" presStyleIdx="0" presStyleCnt="2" custScaleX="117282">
        <dgm:presLayoutVars>
          <dgm:chPref val="3"/>
        </dgm:presLayoutVars>
      </dgm:prSet>
      <dgm:spPr/>
    </dgm:pt>
    <dgm:pt modelId="{002FF52E-1D0A-4EB0-B7A6-21772AE3BF12}" type="pres">
      <dgm:prSet presAssocID="{6C190D18-A53B-4FCB-98F6-AE06E6850257}" presName="rootConnector" presStyleLbl="node2" presStyleIdx="0" presStyleCnt="2"/>
      <dgm:spPr/>
    </dgm:pt>
    <dgm:pt modelId="{77B4951F-0E69-4A23-8F0D-00449933AC2E}" type="pres">
      <dgm:prSet presAssocID="{6C190D18-A53B-4FCB-98F6-AE06E6850257}" presName="hierChild4" presStyleCnt="0"/>
      <dgm:spPr/>
    </dgm:pt>
    <dgm:pt modelId="{410C1DE2-B110-464F-B825-DE7EE7404D38}" type="pres">
      <dgm:prSet presAssocID="{6C190D18-A53B-4FCB-98F6-AE06E6850257}" presName="hierChild5" presStyleCnt="0"/>
      <dgm:spPr/>
    </dgm:pt>
    <dgm:pt modelId="{B29B57F0-236C-45DC-9BCE-D0C72966E67E}" type="pres">
      <dgm:prSet presAssocID="{66A58439-1857-4B6A-A2CD-B18423A4D031}" presName="Name37" presStyleLbl="parChTrans1D2" presStyleIdx="1" presStyleCnt="2"/>
      <dgm:spPr/>
    </dgm:pt>
    <dgm:pt modelId="{5B194522-DF65-44F8-AC70-D8A5DBCE330D}" type="pres">
      <dgm:prSet presAssocID="{586FC21E-DFD9-465D-9A7B-859DFFF63653}" presName="hierRoot2" presStyleCnt="0">
        <dgm:presLayoutVars>
          <dgm:hierBranch val="init"/>
        </dgm:presLayoutVars>
      </dgm:prSet>
      <dgm:spPr/>
    </dgm:pt>
    <dgm:pt modelId="{EF497267-6679-466E-889F-2E9BBC3FAEE5}" type="pres">
      <dgm:prSet presAssocID="{586FC21E-DFD9-465D-9A7B-859DFFF63653}" presName="rootComposite" presStyleCnt="0"/>
      <dgm:spPr/>
    </dgm:pt>
    <dgm:pt modelId="{76E84156-F257-4B5B-A169-70101A531E98}" type="pres">
      <dgm:prSet presAssocID="{586FC21E-DFD9-465D-9A7B-859DFFF63653}" presName="rootText" presStyleLbl="node2" presStyleIdx="1" presStyleCnt="2" custScaleX="117282">
        <dgm:presLayoutVars>
          <dgm:chPref val="3"/>
        </dgm:presLayoutVars>
      </dgm:prSet>
      <dgm:spPr/>
    </dgm:pt>
    <dgm:pt modelId="{845887CC-A54F-47D2-9CB5-A568DCCC8C82}" type="pres">
      <dgm:prSet presAssocID="{586FC21E-DFD9-465D-9A7B-859DFFF63653}" presName="rootConnector" presStyleLbl="node2" presStyleIdx="1" presStyleCnt="2"/>
      <dgm:spPr/>
    </dgm:pt>
    <dgm:pt modelId="{667AE483-F23E-4281-A43C-F3E9F0DEEBE5}" type="pres">
      <dgm:prSet presAssocID="{586FC21E-DFD9-465D-9A7B-859DFFF63653}" presName="hierChild4" presStyleCnt="0"/>
      <dgm:spPr/>
    </dgm:pt>
    <dgm:pt modelId="{8C894CEB-2D8B-49B0-AC19-097933546A33}" type="pres">
      <dgm:prSet presAssocID="{586FC21E-DFD9-465D-9A7B-859DFFF63653}" presName="hierChild5" presStyleCnt="0"/>
      <dgm:spPr/>
    </dgm:pt>
    <dgm:pt modelId="{1D7F79D7-6E51-41EA-AB9B-08156D2886EB}" type="pres">
      <dgm:prSet presAssocID="{89CEBDF0-EF54-439A-8854-0E033ECB42E7}" presName="hierChild3" presStyleCnt="0"/>
      <dgm:spPr/>
    </dgm:pt>
  </dgm:ptLst>
  <dgm:cxnLst>
    <dgm:cxn modelId="{643E061E-2586-4F63-9164-69B891812DC1}" type="presOf" srcId="{6C190D18-A53B-4FCB-98F6-AE06E6850257}" destId="{002FF52E-1D0A-4EB0-B7A6-21772AE3BF12}" srcOrd="1" destOrd="0" presId="urn:microsoft.com/office/officeart/2005/8/layout/orgChart1"/>
    <dgm:cxn modelId="{73D4A034-BE21-4E13-9A3C-7DD878FC7AC6}" srcId="{89CEBDF0-EF54-439A-8854-0E033ECB42E7}" destId="{6C190D18-A53B-4FCB-98F6-AE06E6850257}" srcOrd="0" destOrd="0" parTransId="{169DF3D0-F959-4A23-8A65-6FBA99004BBA}" sibTransId="{B9DC2DCF-AC04-47C2-99B0-6E256602E98F}"/>
    <dgm:cxn modelId="{D9DECD4B-82D7-43C1-BBE4-5D2A75EA81D8}" type="presOf" srcId="{89CEBDF0-EF54-439A-8854-0E033ECB42E7}" destId="{C1CC1429-B9F2-4B2D-87CF-5ECD3CD3855B}" srcOrd="0" destOrd="0" presId="urn:microsoft.com/office/officeart/2005/8/layout/orgChart1"/>
    <dgm:cxn modelId="{92FDF66B-6DD0-42B2-82D2-744724A6ECAD}" srcId="{6C48EBEF-A6B7-4EBC-BF99-992C857CBEDF}" destId="{89CEBDF0-EF54-439A-8854-0E033ECB42E7}" srcOrd="0" destOrd="0" parTransId="{6C98086E-4451-4C08-BC8B-9F26FDE53145}" sibTransId="{CDA4246A-5781-4D79-BF30-F41C3E2D0DED}"/>
    <dgm:cxn modelId="{D040E281-3498-4F19-A72E-B48C0AE840B6}" type="presOf" srcId="{586FC21E-DFD9-465D-9A7B-859DFFF63653}" destId="{845887CC-A54F-47D2-9CB5-A568DCCC8C82}" srcOrd="1" destOrd="0" presId="urn:microsoft.com/office/officeart/2005/8/layout/orgChart1"/>
    <dgm:cxn modelId="{C770359A-F07D-45C7-A7BC-0C83C1EE5BA4}" type="presOf" srcId="{6C190D18-A53B-4FCB-98F6-AE06E6850257}" destId="{1F5F5120-E436-427A-813F-F8393581D5FD}" srcOrd="0" destOrd="0" presId="urn:microsoft.com/office/officeart/2005/8/layout/orgChart1"/>
    <dgm:cxn modelId="{70B3A1AE-534E-4306-BE75-B53AD2C8AA9B}" srcId="{89CEBDF0-EF54-439A-8854-0E033ECB42E7}" destId="{586FC21E-DFD9-465D-9A7B-859DFFF63653}" srcOrd="1" destOrd="0" parTransId="{66A58439-1857-4B6A-A2CD-B18423A4D031}" sibTransId="{C3C8F2FC-B815-4D46-B607-5EBF73C724EE}"/>
    <dgm:cxn modelId="{263E5EB2-073E-4A0F-BA16-9558157E7C59}" type="presOf" srcId="{89CEBDF0-EF54-439A-8854-0E033ECB42E7}" destId="{3E888F13-59DC-48CB-AF4D-51CBC4866F6A}" srcOrd="1" destOrd="0" presId="urn:microsoft.com/office/officeart/2005/8/layout/orgChart1"/>
    <dgm:cxn modelId="{DDA28DB5-62E4-4077-BF7E-BDA04973F5D0}" type="presOf" srcId="{169DF3D0-F959-4A23-8A65-6FBA99004BBA}" destId="{FE3595A7-268F-4C21-A37D-054AF3AF1A13}" srcOrd="0" destOrd="0" presId="urn:microsoft.com/office/officeart/2005/8/layout/orgChart1"/>
    <dgm:cxn modelId="{C69BEAEC-EC5A-4079-8A0B-B37AD2AF8711}" type="presOf" srcId="{6C48EBEF-A6B7-4EBC-BF99-992C857CBEDF}" destId="{E2CF09E4-FB69-4E1A-B18A-1B281DBF886C}" srcOrd="0" destOrd="0" presId="urn:microsoft.com/office/officeart/2005/8/layout/orgChart1"/>
    <dgm:cxn modelId="{9A66B4F2-4497-48CD-B72B-2140460F6A8E}" type="presOf" srcId="{66A58439-1857-4B6A-A2CD-B18423A4D031}" destId="{B29B57F0-236C-45DC-9BCE-D0C72966E67E}" srcOrd="0" destOrd="0" presId="urn:microsoft.com/office/officeart/2005/8/layout/orgChart1"/>
    <dgm:cxn modelId="{9A0075FA-E213-4999-8572-9F0940C9AC3B}" type="presOf" srcId="{586FC21E-DFD9-465D-9A7B-859DFFF63653}" destId="{76E84156-F257-4B5B-A169-70101A531E98}" srcOrd="0" destOrd="0" presId="urn:microsoft.com/office/officeart/2005/8/layout/orgChart1"/>
    <dgm:cxn modelId="{B5F80781-7EF9-468A-9141-A010E625AF40}" type="presParOf" srcId="{E2CF09E4-FB69-4E1A-B18A-1B281DBF886C}" destId="{9A25434D-0F33-4D0C-8718-D82537F75C31}" srcOrd="0" destOrd="0" presId="urn:microsoft.com/office/officeart/2005/8/layout/orgChart1"/>
    <dgm:cxn modelId="{C26CA5A8-1E59-4D1E-9AB9-D49894769A27}" type="presParOf" srcId="{9A25434D-0F33-4D0C-8718-D82537F75C31}" destId="{B2B5D227-5D37-4B5A-ADFD-26FA712934D9}" srcOrd="0" destOrd="0" presId="urn:microsoft.com/office/officeart/2005/8/layout/orgChart1"/>
    <dgm:cxn modelId="{8DF46E42-4F0D-47BA-BE6B-331C4882C11B}" type="presParOf" srcId="{B2B5D227-5D37-4B5A-ADFD-26FA712934D9}" destId="{C1CC1429-B9F2-4B2D-87CF-5ECD3CD3855B}" srcOrd="0" destOrd="0" presId="urn:microsoft.com/office/officeart/2005/8/layout/orgChart1"/>
    <dgm:cxn modelId="{8A576BF3-1305-4AF0-AB14-05651E9547F7}" type="presParOf" srcId="{B2B5D227-5D37-4B5A-ADFD-26FA712934D9}" destId="{3E888F13-59DC-48CB-AF4D-51CBC4866F6A}" srcOrd="1" destOrd="0" presId="urn:microsoft.com/office/officeart/2005/8/layout/orgChart1"/>
    <dgm:cxn modelId="{8589AE8A-A1BB-464D-A873-ECB4C9520B0A}" type="presParOf" srcId="{9A25434D-0F33-4D0C-8718-D82537F75C31}" destId="{9B0F36C0-CB4A-4973-85C4-95A1BD3DAB6E}" srcOrd="1" destOrd="0" presId="urn:microsoft.com/office/officeart/2005/8/layout/orgChart1"/>
    <dgm:cxn modelId="{4F7DF6C5-9E7C-4CB3-82DD-2F6484DC1D75}" type="presParOf" srcId="{9B0F36C0-CB4A-4973-85C4-95A1BD3DAB6E}" destId="{FE3595A7-268F-4C21-A37D-054AF3AF1A13}" srcOrd="0" destOrd="0" presId="urn:microsoft.com/office/officeart/2005/8/layout/orgChart1"/>
    <dgm:cxn modelId="{BC17F892-5DC9-4DEF-97DC-0CD4D4552C5A}" type="presParOf" srcId="{9B0F36C0-CB4A-4973-85C4-95A1BD3DAB6E}" destId="{9492B11E-FD9E-421E-A3D5-92C42B46532C}" srcOrd="1" destOrd="0" presId="urn:microsoft.com/office/officeart/2005/8/layout/orgChart1"/>
    <dgm:cxn modelId="{3B7D5078-75CC-4D7C-8961-BEFDA8C5DB1E}" type="presParOf" srcId="{9492B11E-FD9E-421E-A3D5-92C42B46532C}" destId="{49610AE9-9FBC-4910-8A11-3F7B089DC072}" srcOrd="0" destOrd="0" presId="urn:microsoft.com/office/officeart/2005/8/layout/orgChart1"/>
    <dgm:cxn modelId="{B7467338-04F6-4A59-85AE-52793A775530}" type="presParOf" srcId="{49610AE9-9FBC-4910-8A11-3F7B089DC072}" destId="{1F5F5120-E436-427A-813F-F8393581D5FD}" srcOrd="0" destOrd="0" presId="urn:microsoft.com/office/officeart/2005/8/layout/orgChart1"/>
    <dgm:cxn modelId="{0A8CE22D-CF1E-4ABE-A5CF-E7FDD706F662}" type="presParOf" srcId="{49610AE9-9FBC-4910-8A11-3F7B089DC072}" destId="{002FF52E-1D0A-4EB0-B7A6-21772AE3BF12}" srcOrd="1" destOrd="0" presId="urn:microsoft.com/office/officeart/2005/8/layout/orgChart1"/>
    <dgm:cxn modelId="{BDD72CEC-34A1-4BAA-AAAF-BC74002DD6AC}" type="presParOf" srcId="{9492B11E-FD9E-421E-A3D5-92C42B46532C}" destId="{77B4951F-0E69-4A23-8F0D-00449933AC2E}" srcOrd="1" destOrd="0" presId="urn:microsoft.com/office/officeart/2005/8/layout/orgChart1"/>
    <dgm:cxn modelId="{3A83AF4B-323A-4C9A-A260-9CBCCCAD2463}" type="presParOf" srcId="{9492B11E-FD9E-421E-A3D5-92C42B46532C}" destId="{410C1DE2-B110-464F-B825-DE7EE7404D38}" srcOrd="2" destOrd="0" presId="urn:microsoft.com/office/officeart/2005/8/layout/orgChart1"/>
    <dgm:cxn modelId="{DFB4624B-5B73-4265-AF6F-40B160FF4CD2}" type="presParOf" srcId="{9B0F36C0-CB4A-4973-85C4-95A1BD3DAB6E}" destId="{B29B57F0-236C-45DC-9BCE-D0C72966E67E}" srcOrd="2" destOrd="0" presId="urn:microsoft.com/office/officeart/2005/8/layout/orgChart1"/>
    <dgm:cxn modelId="{F02401F5-FCCC-4FBD-9FDD-88FD3D261122}" type="presParOf" srcId="{9B0F36C0-CB4A-4973-85C4-95A1BD3DAB6E}" destId="{5B194522-DF65-44F8-AC70-D8A5DBCE330D}" srcOrd="3" destOrd="0" presId="urn:microsoft.com/office/officeart/2005/8/layout/orgChart1"/>
    <dgm:cxn modelId="{51A5E3EF-BA7A-4302-B169-40D98C0D191F}" type="presParOf" srcId="{5B194522-DF65-44F8-AC70-D8A5DBCE330D}" destId="{EF497267-6679-466E-889F-2E9BBC3FAEE5}" srcOrd="0" destOrd="0" presId="urn:microsoft.com/office/officeart/2005/8/layout/orgChart1"/>
    <dgm:cxn modelId="{6E4969DC-E327-4383-8E2B-E24D6BF9512B}" type="presParOf" srcId="{EF497267-6679-466E-889F-2E9BBC3FAEE5}" destId="{76E84156-F257-4B5B-A169-70101A531E98}" srcOrd="0" destOrd="0" presId="urn:microsoft.com/office/officeart/2005/8/layout/orgChart1"/>
    <dgm:cxn modelId="{B4CA8155-2C08-4D0F-9148-B0334927496C}" type="presParOf" srcId="{EF497267-6679-466E-889F-2E9BBC3FAEE5}" destId="{845887CC-A54F-47D2-9CB5-A568DCCC8C82}" srcOrd="1" destOrd="0" presId="urn:microsoft.com/office/officeart/2005/8/layout/orgChart1"/>
    <dgm:cxn modelId="{A9E1A94E-93C4-4D18-820D-1615F1A2DA22}" type="presParOf" srcId="{5B194522-DF65-44F8-AC70-D8A5DBCE330D}" destId="{667AE483-F23E-4281-A43C-F3E9F0DEEBE5}" srcOrd="1" destOrd="0" presId="urn:microsoft.com/office/officeart/2005/8/layout/orgChart1"/>
    <dgm:cxn modelId="{DE56A6C7-A1CB-4D7A-88DE-9B396F08293C}" type="presParOf" srcId="{5B194522-DF65-44F8-AC70-D8A5DBCE330D}" destId="{8C894CEB-2D8B-49B0-AC19-097933546A33}" srcOrd="2" destOrd="0" presId="urn:microsoft.com/office/officeart/2005/8/layout/orgChart1"/>
    <dgm:cxn modelId="{02C689CC-6B40-4AE1-BD9E-731011DA99F5}" type="presParOf" srcId="{9A25434D-0F33-4D0C-8718-D82537F75C31}" destId="{1D7F79D7-6E51-41EA-AB9B-08156D2886EB}" srcOrd="2" destOrd="0" presId="urn:microsoft.com/office/officeart/2005/8/layout/orgChar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DA0D4159-F182-490B-9D99-4E41199EC5ED}" type="doc">
      <dgm:prSet loTypeId="urn:microsoft.com/office/officeart/2005/8/layout/pList1" loCatId="picture" qsTypeId="urn:microsoft.com/office/officeart/2005/8/quickstyle/simple1" qsCatId="simple" csTypeId="urn:microsoft.com/office/officeart/2005/8/colors/accent5_2" csCatId="accent5" phldr="1"/>
      <dgm:spPr/>
      <dgm:t>
        <a:bodyPr/>
        <a:lstStyle/>
        <a:p>
          <a:endParaRPr lang="en-CA"/>
        </a:p>
      </dgm:t>
    </dgm:pt>
    <dgm:pt modelId="{99801054-3660-46A1-9A07-E0091E71B127}">
      <dgm:prSet custT="1"/>
      <dgm:spPr/>
      <dgm:t>
        <a:bodyPr/>
        <a:lstStyle/>
        <a:p>
          <a:r>
            <a:rPr lang="en-US" sz="2000">
              <a:solidFill>
                <a:srgbClr val="595959"/>
              </a:solidFill>
            </a:rPr>
            <a:t>Individuals on their own cannot change these massive systems or fix all societal problems. </a:t>
          </a:r>
          <a:endParaRPr lang="en-CA" sz="2000" b="1">
            <a:solidFill>
              <a:srgbClr val="595959"/>
            </a:solidFill>
          </a:endParaRPr>
        </a:p>
      </dgm:t>
    </dgm:pt>
    <dgm:pt modelId="{794F4E4F-D506-404D-A1E1-A285687D1501}" type="parTrans" cxnId="{0630C318-01B6-41F3-AE79-E2ADF2B05DAD}">
      <dgm:prSet/>
      <dgm:spPr/>
      <dgm:t>
        <a:bodyPr/>
        <a:lstStyle/>
        <a:p>
          <a:endParaRPr lang="en-CA" sz="2000">
            <a:solidFill>
              <a:srgbClr val="595959"/>
            </a:solidFill>
          </a:endParaRPr>
        </a:p>
      </dgm:t>
    </dgm:pt>
    <dgm:pt modelId="{BDBF218C-5EEB-479C-8500-80CFAA3681E3}" type="sibTrans" cxnId="{0630C318-01B6-41F3-AE79-E2ADF2B05DAD}">
      <dgm:prSet/>
      <dgm:spPr/>
      <dgm:t>
        <a:bodyPr/>
        <a:lstStyle/>
        <a:p>
          <a:endParaRPr lang="en-CA" sz="2000">
            <a:solidFill>
              <a:srgbClr val="595959"/>
            </a:solidFill>
          </a:endParaRPr>
        </a:p>
      </dgm:t>
    </dgm:pt>
    <dgm:pt modelId="{D62F4767-5B06-49F7-8BDA-CB235628E238}">
      <dgm:prSet custT="1"/>
      <dgm:spPr/>
      <dgm:t>
        <a:bodyPr/>
        <a:lstStyle/>
        <a:p>
          <a:r>
            <a:rPr lang="en-US" sz="2000">
              <a:solidFill>
                <a:srgbClr val="595959"/>
              </a:solidFill>
            </a:rPr>
            <a:t>You can pause, reflect on your reaction, and learn from it.</a:t>
          </a:r>
          <a:endParaRPr lang="en-CA" sz="2000" b="0">
            <a:solidFill>
              <a:srgbClr val="595959"/>
            </a:solidFill>
          </a:endParaRPr>
        </a:p>
      </dgm:t>
    </dgm:pt>
    <dgm:pt modelId="{089D113A-94D8-4E0E-8414-0E1C6AABA9C5}" type="parTrans" cxnId="{D61C8298-1C2A-4E78-9A16-1353CAE085E3}">
      <dgm:prSet/>
      <dgm:spPr/>
      <dgm:t>
        <a:bodyPr/>
        <a:lstStyle/>
        <a:p>
          <a:endParaRPr lang="en-CA" sz="2000">
            <a:solidFill>
              <a:srgbClr val="595959"/>
            </a:solidFill>
          </a:endParaRPr>
        </a:p>
      </dgm:t>
    </dgm:pt>
    <dgm:pt modelId="{A073197E-D739-4D0A-9F3C-C89555514C30}" type="sibTrans" cxnId="{D61C8298-1C2A-4E78-9A16-1353CAE085E3}">
      <dgm:prSet/>
      <dgm:spPr/>
      <dgm:t>
        <a:bodyPr/>
        <a:lstStyle/>
        <a:p>
          <a:endParaRPr lang="en-CA" sz="2000">
            <a:solidFill>
              <a:srgbClr val="595959"/>
            </a:solidFill>
          </a:endParaRPr>
        </a:p>
      </dgm:t>
    </dgm:pt>
    <dgm:pt modelId="{2792A9C4-9D80-4BF8-8903-FC542B734872}">
      <dgm:prSet custT="1"/>
      <dgm:spPr/>
      <dgm:t>
        <a:bodyPr/>
        <a:lstStyle/>
        <a:p>
          <a:r>
            <a:rPr lang="en-US" sz="2000">
              <a:solidFill>
                <a:srgbClr val="595959"/>
              </a:solidFill>
            </a:rPr>
            <a:t>Each woman can, however, take back their choice and power.</a:t>
          </a:r>
          <a:endParaRPr lang="en-CA" sz="2000" b="1">
            <a:solidFill>
              <a:srgbClr val="595959"/>
            </a:solidFill>
          </a:endParaRPr>
        </a:p>
      </dgm:t>
    </dgm:pt>
    <dgm:pt modelId="{B5555102-0EA3-4ECD-BAEA-6C3624E31041}" type="parTrans" cxnId="{1D7DA61C-EF78-45BC-9FDF-0C058BB8AF38}">
      <dgm:prSet/>
      <dgm:spPr/>
      <dgm:t>
        <a:bodyPr/>
        <a:lstStyle/>
        <a:p>
          <a:endParaRPr lang="en-CA" sz="2000">
            <a:solidFill>
              <a:srgbClr val="595959"/>
            </a:solidFill>
          </a:endParaRPr>
        </a:p>
      </dgm:t>
    </dgm:pt>
    <dgm:pt modelId="{9095E191-F188-46DE-9851-B8131902DEB9}" type="sibTrans" cxnId="{1D7DA61C-EF78-45BC-9FDF-0C058BB8AF38}">
      <dgm:prSet/>
      <dgm:spPr/>
      <dgm:t>
        <a:bodyPr/>
        <a:lstStyle/>
        <a:p>
          <a:endParaRPr lang="en-CA" sz="2000">
            <a:solidFill>
              <a:srgbClr val="595959"/>
            </a:solidFill>
          </a:endParaRPr>
        </a:p>
      </dgm:t>
    </dgm:pt>
    <dgm:pt modelId="{BAEECD87-3D8B-47BA-B764-481365141199}">
      <dgm:prSet custT="1"/>
      <dgm:spPr/>
      <dgm:t>
        <a:bodyPr/>
        <a:lstStyle/>
        <a:p>
          <a:r>
            <a:rPr lang="en-US" sz="2000" dirty="0">
              <a:solidFill>
                <a:srgbClr val="595959"/>
              </a:solidFill>
            </a:rPr>
            <a:t>Say a co-worker is hostile towards you. What steps can you take to remedy the situation? </a:t>
          </a:r>
          <a:endParaRPr lang="en-CA" sz="2000" b="1" dirty="0">
            <a:solidFill>
              <a:srgbClr val="595959"/>
            </a:solidFill>
          </a:endParaRPr>
        </a:p>
      </dgm:t>
    </dgm:pt>
    <dgm:pt modelId="{1AD429CC-0898-446F-9FF1-921A914ABA38}" type="parTrans" cxnId="{D10F64C1-2CAD-4629-9441-7E056B731045}">
      <dgm:prSet/>
      <dgm:spPr/>
      <dgm:t>
        <a:bodyPr/>
        <a:lstStyle/>
        <a:p>
          <a:endParaRPr lang="en-CA" sz="2000">
            <a:solidFill>
              <a:srgbClr val="595959"/>
            </a:solidFill>
          </a:endParaRPr>
        </a:p>
      </dgm:t>
    </dgm:pt>
    <dgm:pt modelId="{12FE048E-4458-44FC-98F6-FF7B854B28E5}" type="sibTrans" cxnId="{D10F64C1-2CAD-4629-9441-7E056B731045}">
      <dgm:prSet/>
      <dgm:spPr/>
      <dgm:t>
        <a:bodyPr/>
        <a:lstStyle/>
        <a:p>
          <a:endParaRPr lang="en-CA" sz="2000">
            <a:solidFill>
              <a:srgbClr val="595959"/>
            </a:solidFill>
          </a:endParaRPr>
        </a:p>
      </dgm:t>
    </dgm:pt>
    <dgm:pt modelId="{56DC0FFF-3057-47D3-8524-266F3523B65F}" type="pres">
      <dgm:prSet presAssocID="{DA0D4159-F182-490B-9D99-4E41199EC5ED}" presName="Name0" presStyleCnt="0">
        <dgm:presLayoutVars>
          <dgm:dir/>
          <dgm:resizeHandles val="exact"/>
        </dgm:presLayoutVars>
      </dgm:prSet>
      <dgm:spPr/>
    </dgm:pt>
    <dgm:pt modelId="{A7B0AD42-9F22-4328-9E25-568CE9AA6396}" type="pres">
      <dgm:prSet presAssocID="{99801054-3660-46A1-9A07-E0091E71B127}" presName="compNode" presStyleCnt="0"/>
      <dgm:spPr/>
    </dgm:pt>
    <dgm:pt modelId="{867BE7BD-C607-42FE-A6F6-00ADDB302935}" type="pres">
      <dgm:prSet presAssocID="{99801054-3660-46A1-9A07-E0091E71B127}" presName="pictRect" presStyleLbl="node1" presStyleIdx="0" presStyleCnt="4" custScaleX="47099" custScaleY="68358"/>
      <dgm:spPr>
        <a:blipFill>
          <a:blip xmlns:r="http://schemas.openxmlformats.org/officeDocument/2006/relationships" r:embed="rId1">
            <a:extLst>
              <a:ext uri="{96DAC541-7B7A-43D3-8B79-37D633B846F1}">
                <asvg:svgBlip xmlns:asvg="http://schemas.microsoft.com/office/drawing/2016/SVG/main" r:embed="rId2"/>
              </a:ext>
            </a:extLst>
          </a:blip>
          <a:srcRect/>
          <a:stretch>
            <a:fillRect/>
          </a:stretch>
        </a:blipFill>
      </dgm:spPr>
      <dgm:extLst>
        <a:ext uri="{E40237B7-FDA0-4F09-8148-C483321AD2D9}">
          <dgm14:cNvPr xmlns:dgm14="http://schemas.microsoft.com/office/drawing/2010/diagram" id="0" name="" descr="Adhesive Bandage outline"/>
        </a:ext>
      </dgm:extLst>
    </dgm:pt>
    <dgm:pt modelId="{E569CA3B-61AA-47B9-B837-29A77C4C5162}" type="pres">
      <dgm:prSet presAssocID="{99801054-3660-46A1-9A07-E0091E71B127}" presName="textRect" presStyleLbl="revTx" presStyleIdx="0" presStyleCnt="4">
        <dgm:presLayoutVars>
          <dgm:bulletEnabled val="1"/>
        </dgm:presLayoutVars>
      </dgm:prSet>
      <dgm:spPr/>
    </dgm:pt>
    <dgm:pt modelId="{CE62CB55-AB77-4BF1-B90F-E86B8C7CE226}" type="pres">
      <dgm:prSet presAssocID="{BDBF218C-5EEB-479C-8500-80CFAA3681E3}" presName="sibTrans" presStyleLbl="sibTrans2D1" presStyleIdx="0" presStyleCnt="0"/>
      <dgm:spPr/>
    </dgm:pt>
    <dgm:pt modelId="{F29ADC3D-C03C-4305-AA76-056DE1A2382D}" type="pres">
      <dgm:prSet presAssocID="{2792A9C4-9D80-4BF8-8903-FC542B734872}" presName="compNode" presStyleCnt="0"/>
      <dgm:spPr/>
    </dgm:pt>
    <dgm:pt modelId="{876EFFEE-4F35-4EAD-98FA-02FC36C32AE8}" type="pres">
      <dgm:prSet presAssocID="{2792A9C4-9D80-4BF8-8903-FC542B734872}" presName="pictRect" presStyleLbl="node1" presStyleIdx="1" presStyleCnt="4" custScaleX="47099" custScaleY="68358"/>
      <dgm:spPr>
        <a:blipFill>
          <a:blip xmlns:r="http://schemas.openxmlformats.org/officeDocument/2006/relationships" r:embed="rId3">
            <a:extLst>
              <a:ext uri="{96DAC541-7B7A-43D3-8B79-37D633B846F1}">
                <asvg:svgBlip xmlns:asvg="http://schemas.microsoft.com/office/drawing/2016/SVG/main" r:embed="rId4"/>
              </a:ext>
            </a:extLst>
          </a:blip>
          <a:srcRect/>
          <a:stretch>
            <a:fillRect/>
          </a:stretch>
        </a:blipFill>
      </dgm:spPr>
      <dgm:extLst>
        <a:ext uri="{E40237B7-FDA0-4F09-8148-C483321AD2D9}">
          <dgm14:cNvPr xmlns:dgm14="http://schemas.microsoft.com/office/drawing/2010/diagram" id="0" name="" descr="Battery charging outline"/>
        </a:ext>
      </dgm:extLst>
    </dgm:pt>
    <dgm:pt modelId="{ABD3A6DB-3CB4-49E2-8BAA-1894F0947A79}" type="pres">
      <dgm:prSet presAssocID="{2792A9C4-9D80-4BF8-8903-FC542B734872}" presName="textRect" presStyleLbl="revTx" presStyleIdx="1" presStyleCnt="4">
        <dgm:presLayoutVars>
          <dgm:bulletEnabled val="1"/>
        </dgm:presLayoutVars>
      </dgm:prSet>
      <dgm:spPr/>
    </dgm:pt>
    <dgm:pt modelId="{44A72015-EC78-4B01-BE22-A00A6EBFD9C1}" type="pres">
      <dgm:prSet presAssocID="{9095E191-F188-46DE-9851-B8131902DEB9}" presName="sibTrans" presStyleLbl="sibTrans2D1" presStyleIdx="0" presStyleCnt="0"/>
      <dgm:spPr/>
    </dgm:pt>
    <dgm:pt modelId="{D959B170-C990-4596-A2BA-ED30D14DB324}" type="pres">
      <dgm:prSet presAssocID="{BAEECD87-3D8B-47BA-B764-481365141199}" presName="compNode" presStyleCnt="0"/>
      <dgm:spPr/>
    </dgm:pt>
    <dgm:pt modelId="{2FD61BB4-BADE-4357-9715-1D5DD144D433}" type="pres">
      <dgm:prSet presAssocID="{BAEECD87-3D8B-47BA-B764-481365141199}" presName="pictRect" presStyleLbl="node1" presStyleIdx="2" presStyleCnt="4" custScaleX="47099" custScaleY="68358"/>
      <dgm:spPr>
        <a:blipFill>
          <a:blip xmlns:r="http://schemas.openxmlformats.org/officeDocument/2006/relationships" r:embed="rId5">
            <a:extLst>
              <a:ext uri="{96DAC541-7B7A-43D3-8B79-37D633B846F1}">
                <asvg:svgBlip xmlns:asvg="http://schemas.microsoft.com/office/drawing/2016/SVG/main" r:embed="rId6"/>
              </a:ext>
            </a:extLst>
          </a:blip>
          <a:srcRect/>
          <a:stretch>
            <a:fillRect/>
          </a:stretch>
        </a:blipFill>
      </dgm:spPr>
      <dgm:extLst>
        <a:ext uri="{E40237B7-FDA0-4F09-8148-C483321AD2D9}">
          <dgm14:cNvPr xmlns:dgm14="http://schemas.microsoft.com/office/drawing/2010/diagram" id="0" name="" descr="Remote work outline"/>
        </a:ext>
      </dgm:extLst>
    </dgm:pt>
    <dgm:pt modelId="{0DB18D5F-0A90-43E1-87CB-73BBCBA2C3F7}" type="pres">
      <dgm:prSet presAssocID="{BAEECD87-3D8B-47BA-B764-481365141199}" presName="textRect" presStyleLbl="revTx" presStyleIdx="2" presStyleCnt="4">
        <dgm:presLayoutVars>
          <dgm:bulletEnabled val="1"/>
        </dgm:presLayoutVars>
      </dgm:prSet>
      <dgm:spPr/>
    </dgm:pt>
    <dgm:pt modelId="{2C4D80DC-55F0-43E0-8E51-48FC4C7C7C7D}" type="pres">
      <dgm:prSet presAssocID="{12FE048E-4458-44FC-98F6-FF7B854B28E5}" presName="sibTrans" presStyleLbl="sibTrans2D1" presStyleIdx="0" presStyleCnt="0"/>
      <dgm:spPr/>
    </dgm:pt>
    <dgm:pt modelId="{8614F8B1-A534-46EC-BC39-401CC3837CD3}" type="pres">
      <dgm:prSet presAssocID="{D62F4767-5B06-49F7-8BDA-CB235628E238}" presName="compNode" presStyleCnt="0"/>
      <dgm:spPr/>
    </dgm:pt>
    <dgm:pt modelId="{4F3F8EA3-F51B-42F2-B64C-575BC8433C9B}" type="pres">
      <dgm:prSet presAssocID="{D62F4767-5B06-49F7-8BDA-CB235628E238}" presName="pictRect" presStyleLbl="node1" presStyleIdx="3" presStyleCnt="4" custScaleX="47099" custScaleY="68358"/>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dgm:spPr>
      <dgm:extLst>
        <a:ext uri="{E40237B7-FDA0-4F09-8148-C483321AD2D9}">
          <dgm14:cNvPr xmlns:dgm14="http://schemas.microsoft.com/office/drawing/2010/diagram" id="0" name="" descr="Pause"/>
        </a:ext>
      </dgm:extLst>
    </dgm:pt>
    <dgm:pt modelId="{7E68E5BF-0B99-4D5E-8947-5A316BE3836F}" type="pres">
      <dgm:prSet presAssocID="{D62F4767-5B06-49F7-8BDA-CB235628E238}" presName="textRect" presStyleLbl="revTx" presStyleIdx="3" presStyleCnt="4">
        <dgm:presLayoutVars>
          <dgm:bulletEnabled val="1"/>
        </dgm:presLayoutVars>
      </dgm:prSet>
      <dgm:spPr/>
    </dgm:pt>
  </dgm:ptLst>
  <dgm:cxnLst>
    <dgm:cxn modelId="{0630C318-01B6-41F3-AE79-E2ADF2B05DAD}" srcId="{DA0D4159-F182-490B-9D99-4E41199EC5ED}" destId="{99801054-3660-46A1-9A07-E0091E71B127}" srcOrd="0" destOrd="0" parTransId="{794F4E4F-D506-404D-A1E1-A285687D1501}" sibTransId="{BDBF218C-5EEB-479C-8500-80CFAA3681E3}"/>
    <dgm:cxn modelId="{1D7DA61C-EF78-45BC-9FDF-0C058BB8AF38}" srcId="{DA0D4159-F182-490B-9D99-4E41199EC5ED}" destId="{2792A9C4-9D80-4BF8-8903-FC542B734872}" srcOrd="1" destOrd="0" parTransId="{B5555102-0EA3-4ECD-BAEA-6C3624E31041}" sibTransId="{9095E191-F188-46DE-9851-B8131902DEB9}"/>
    <dgm:cxn modelId="{EA4AAD51-B537-43B8-B54B-DDE563476E37}" type="presOf" srcId="{BAEECD87-3D8B-47BA-B764-481365141199}" destId="{0DB18D5F-0A90-43E1-87CB-73BBCBA2C3F7}" srcOrd="0" destOrd="0" presId="urn:microsoft.com/office/officeart/2005/8/layout/pList1"/>
    <dgm:cxn modelId="{CB0E868A-2AF9-46A3-B4C0-0206135D0FB0}" type="presOf" srcId="{9095E191-F188-46DE-9851-B8131902DEB9}" destId="{44A72015-EC78-4B01-BE22-A00A6EBFD9C1}" srcOrd="0" destOrd="0" presId="urn:microsoft.com/office/officeart/2005/8/layout/pList1"/>
    <dgm:cxn modelId="{D61C8298-1C2A-4E78-9A16-1353CAE085E3}" srcId="{DA0D4159-F182-490B-9D99-4E41199EC5ED}" destId="{D62F4767-5B06-49F7-8BDA-CB235628E238}" srcOrd="3" destOrd="0" parTransId="{089D113A-94D8-4E0E-8414-0E1C6AABA9C5}" sibTransId="{A073197E-D739-4D0A-9F3C-C89555514C30}"/>
    <dgm:cxn modelId="{2EE2D09B-D1B8-4161-9961-156C39A4F05E}" type="presOf" srcId="{2792A9C4-9D80-4BF8-8903-FC542B734872}" destId="{ABD3A6DB-3CB4-49E2-8BAA-1894F0947A79}" srcOrd="0" destOrd="0" presId="urn:microsoft.com/office/officeart/2005/8/layout/pList1"/>
    <dgm:cxn modelId="{B82C0DA5-0B32-4AF0-A641-A7472AC1FB1A}" type="presOf" srcId="{DA0D4159-F182-490B-9D99-4E41199EC5ED}" destId="{56DC0FFF-3057-47D3-8524-266F3523B65F}" srcOrd="0" destOrd="0" presId="urn:microsoft.com/office/officeart/2005/8/layout/pList1"/>
    <dgm:cxn modelId="{D10F64C1-2CAD-4629-9441-7E056B731045}" srcId="{DA0D4159-F182-490B-9D99-4E41199EC5ED}" destId="{BAEECD87-3D8B-47BA-B764-481365141199}" srcOrd="2" destOrd="0" parTransId="{1AD429CC-0898-446F-9FF1-921A914ABA38}" sibTransId="{12FE048E-4458-44FC-98F6-FF7B854B28E5}"/>
    <dgm:cxn modelId="{C45517D5-B6C4-48E7-A12B-C2D41ACD9ED1}" type="presOf" srcId="{99801054-3660-46A1-9A07-E0091E71B127}" destId="{E569CA3B-61AA-47B9-B837-29A77C4C5162}" srcOrd="0" destOrd="0" presId="urn:microsoft.com/office/officeart/2005/8/layout/pList1"/>
    <dgm:cxn modelId="{90CC01F3-58E2-4D55-83FF-80B071368827}" type="presOf" srcId="{D62F4767-5B06-49F7-8BDA-CB235628E238}" destId="{7E68E5BF-0B99-4D5E-8947-5A316BE3836F}" srcOrd="0" destOrd="0" presId="urn:microsoft.com/office/officeart/2005/8/layout/pList1"/>
    <dgm:cxn modelId="{9A8736FA-614C-4DF0-A860-BDDA087793E9}" type="presOf" srcId="{BDBF218C-5EEB-479C-8500-80CFAA3681E3}" destId="{CE62CB55-AB77-4BF1-B90F-E86B8C7CE226}" srcOrd="0" destOrd="0" presId="urn:microsoft.com/office/officeart/2005/8/layout/pList1"/>
    <dgm:cxn modelId="{4A046AFE-4EC9-4523-B528-C681803DAB25}" type="presOf" srcId="{12FE048E-4458-44FC-98F6-FF7B854B28E5}" destId="{2C4D80DC-55F0-43E0-8E51-48FC4C7C7C7D}" srcOrd="0" destOrd="0" presId="urn:microsoft.com/office/officeart/2005/8/layout/pList1"/>
    <dgm:cxn modelId="{00231729-B8FE-4FCF-9BC4-17B2A5C0B57D}" type="presParOf" srcId="{56DC0FFF-3057-47D3-8524-266F3523B65F}" destId="{A7B0AD42-9F22-4328-9E25-568CE9AA6396}" srcOrd="0" destOrd="0" presId="urn:microsoft.com/office/officeart/2005/8/layout/pList1"/>
    <dgm:cxn modelId="{44970300-111E-4D3B-805B-D7569EB4D6AE}" type="presParOf" srcId="{A7B0AD42-9F22-4328-9E25-568CE9AA6396}" destId="{867BE7BD-C607-42FE-A6F6-00ADDB302935}" srcOrd="0" destOrd="0" presId="urn:microsoft.com/office/officeart/2005/8/layout/pList1"/>
    <dgm:cxn modelId="{15C844C5-2185-40E2-9A41-69A079859D3A}" type="presParOf" srcId="{A7B0AD42-9F22-4328-9E25-568CE9AA6396}" destId="{E569CA3B-61AA-47B9-B837-29A77C4C5162}" srcOrd="1" destOrd="0" presId="urn:microsoft.com/office/officeart/2005/8/layout/pList1"/>
    <dgm:cxn modelId="{084068A5-DB03-407A-901C-37381CADF8A8}" type="presParOf" srcId="{56DC0FFF-3057-47D3-8524-266F3523B65F}" destId="{CE62CB55-AB77-4BF1-B90F-E86B8C7CE226}" srcOrd="1" destOrd="0" presId="urn:microsoft.com/office/officeart/2005/8/layout/pList1"/>
    <dgm:cxn modelId="{2543F28E-321D-4288-825F-ED454BBAD2D3}" type="presParOf" srcId="{56DC0FFF-3057-47D3-8524-266F3523B65F}" destId="{F29ADC3D-C03C-4305-AA76-056DE1A2382D}" srcOrd="2" destOrd="0" presId="urn:microsoft.com/office/officeart/2005/8/layout/pList1"/>
    <dgm:cxn modelId="{BC6EB239-554F-4E9D-B096-D934F6E78D46}" type="presParOf" srcId="{F29ADC3D-C03C-4305-AA76-056DE1A2382D}" destId="{876EFFEE-4F35-4EAD-98FA-02FC36C32AE8}" srcOrd="0" destOrd="0" presId="urn:microsoft.com/office/officeart/2005/8/layout/pList1"/>
    <dgm:cxn modelId="{92601735-8021-43C8-85BE-AA3BE7F47A85}" type="presParOf" srcId="{F29ADC3D-C03C-4305-AA76-056DE1A2382D}" destId="{ABD3A6DB-3CB4-49E2-8BAA-1894F0947A79}" srcOrd="1" destOrd="0" presId="urn:microsoft.com/office/officeart/2005/8/layout/pList1"/>
    <dgm:cxn modelId="{C8741D68-76C1-486E-ABE3-313102585BD0}" type="presParOf" srcId="{56DC0FFF-3057-47D3-8524-266F3523B65F}" destId="{44A72015-EC78-4B01-BE22-A00A6EBFD9C1}" srcOrd="3" destOrd="0" presId="urn:microsoft.com/office/officeart/2005/8/layout/pList1"/>
    <dgm:cxn modelId="{ABB381E8-F75E-4901-95B3-DEC0DB4A9328}" type="presParOf" srcId="{56DC0FFF-3057-47D3-8524-266F3523B65F}" destId="{D959B170-C990-4596-A2BA-ED30D14DB324}" srcOrd="4" destOrd="0" presId="urn:microsoft.com/office/officeart/2005/8/layout/pList1"/>
    <dgm:cxn modelId="{9DDCE6ED-FB28-4676-B376-C3A614A4E0FD}" type="presParOf" srcId="{D959B170-C990-4596-A2BA-ED30D14DB324}" destId="{2FD61BB4-BADE-4357-9715-1D5DD144D433}" srcOrd="0" destOrd="0" presId="urn:microsoft.com/office/officeart/2005/8/layout/pList1"/>
    <dgm:cxn modelId="{10F5BDA4-0FA3-40CB-B733-FE312CF609F2}" type="presParOf" srcId="{D959B170-C990-4596-A2BA-ED30D14DB324}" destId="{0DB18D5F-0A90-43E1-87CB-73BBCBA2C3F7}" srcOrd="1" destOrd="0" presId="urn:microsoft.com/office/officeart/2005/8/layout/pList1"/>
    <dgm:cxn modelId="{AD297A78-EA8D-44F0-83DC-A5747A246564}" type="presParOf" srcId="{56DC0FFF-3057-47D3-8524-266F3523B65F}" destId="{2C4D80DC-55F0-43E0-8E51-48FC4C7C7C7D}" srcOrd="5" destOrd="0" presId="urn:microsoft.com/office/officeart/2005/8/layout/pList1"/>
    <dgm:cxn modelId="{9FF0C78D-2FBA-4255-985B-0A14EB1652B9}" type="presParOf" srcId="{56DC0FFF-3057-47D3-8524-266F3523B65F}" destId="{8614F8B1-A534-46EC-BC39-401CC3837CD3}" srcOrd="6" destOrd="0" presId="urn:microsoft.com/office/officeart/2005/8/layout/pList1"/>
    <dgm:cxn modelId="{8910F43E-DEA2-448D-A4F2-6702C9E3FD10}" type="presParOf" srcId="{8614F8B1-A534-46EC-BC39-401CC3837CD3}" destId="{4F3F8EA3-F51B-42F2-B64C-575BC8433C9B}" srcOrd="0" destOrd="0" presId="urn:microsoft.com/office/officeart/2005/8/layout/pList1"/>
    <dgm:cxn modelId="{A72784E6-CB0B-4265-B624-1A088C4DA968}" type="presParOf" srcId="{8614F8B1-A534-46EC-BC39-401CC3837CD3}" destId="{7E68E5BF-0B99-4D5E-8947-5A316BE3836F}" srcOrd="1" destOrd="0" presId="urn:microsoft.com/office/officeart/2005/8/layout/p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2C38B5BA-C171-4A4D-9F4B-DE260325EB1E}" type="doc">
      <dgm:prSet loTypeId="urn:microsoft.com/office/officeart/2005/8/layout/default" loCatId="list" qsTypeId="urn:microsoft.com/office/officeart/2005/8/quickstyle/simple1" qsCatId="simple" csTypeId="urn:microsoft.com/office/officeart/2005/8/colors/accent3_2" csCatId="accent3" phldr="1"/>
      <dgm:spPr/>
      <dgm:t>
        <a:bodyPr/>
        <a:lstStyle/>
        <a:p>
          <a:endParaRPr lang="en-CA"/>
        </a:p>
      </dgm:t>
    </dgm:pt>
    <dgm:pt modelId="{E393E69B-0237-40C2-A384-322D8A14F13E}">
      <dgm:prSet phldrT="[Text]" phldr="0"/>
      <dgm:spPr/>
      <dgm:t>
        <a:bodyPr/>
        <a:lstStyle/>
        <a:p>
          <a:r>
            <a:rPr lang="en-US" dirty="0"/>
            <a:t>Learning vs. Embodying</a:t>
          </a:r>
          <a:endParaRPr lang="en-CA" dirty="0"/>
        </a:p>
      </dgm:t>
    </dgm:pt>
    <dgm:pt modelId="{E540C2D1-9915-419A-BFC3-70E3FD1F9DC0}" type="parTrans" cxnId="{575AE3EB-826B-4B37-9840-AE180CD99FE0}">
      <dgm:prSet/>
      <dgm:spPr/>
      <dgm:t>
        <a:bodyPr/>
        <a:lstStyle/>
        <a:p>
          <a:endParaRPr lang="en-CA"/>
        </a:p>
      </dgm:t>
    </dgm:pt>
    <dgm:pt modelId="{1C62CE2B-5FEA-474E-8490-3E2FEDEF19CC}" type="sibTrans" cxnId="{575AE3EB-826B-4B37-9840-AE180CD99FE0}">
      <dgm:prSet/>
      <dgm:spPr/>
      <dgm:t>
        <a:bodyPr/>
        <a:lstStyle/>
        <a:p>
          <a:endParaRPr lang="en-CA"/>
        </a:p>
      </dgm:t>
    </dgm:pt>
    <dgm:pt modelId="{98A6E135-DA8A-4053-8544-D49E86AD2A1A}">
      <dgm:prSet phldrT="[Text]" phldr="0"/>
      <dgm:spPr/>
      <dgm:t>
        <a:bodyPr/>
        <a:lstStyle/>
        <a:p>
          <a:r>
            <a:rPr lang="en-US" dirty="0"/>
            <a:t>Seeking Perfection</a:t>
          </a:r>
          <a:endParaRPr lang="en-CA" dirty="0"/>
        </a:p>
      </dgm:t>
    </dgm:pt>
    <dgm:pt modelId="{362EBBD7-C937-40E8-AE70-D18C4D5FC2FE}" type="parTrans" cxnId="{DB07A4B7-D95A-47B5-B49D-3E7F22E643D1}">
      <dgm:prSet/>
      <dgm:spPr/>
      <dgm:t>
        <a:bodyPr/>
        <a:lstStyle/>
        <a:p>
          <a:endParaRPr lang="en-CA"/>
        </a:p>
      </dgm:t>
    </dgm:pt>
    <dgm:pt modelId="{D927440D-FD67-4C24-9125-5666775B4410}" type="sibTrans" cxnId="{DB07A4B7-D95A-47B5-B49D-3E7F22E643D1}">
      <dgm:prSet/>
      <dgm:spPr/>
      <dgm:t>
        <a:bodyPr/>
        <a:lstStyle/>
        <a:p>
          <a:endParaRPr lang="en-CA"/>
        </a:p>
      </dgm:t>
    </dgm:pt>
    <dgm:pt modelId="{25143982-47E3-41C7-A0CF-E4D6F7536487}">
      <dgm:prSet phldrT="[Text]" phldr="0"/>
      <dgm:spPr/>
      <dgm:t>
        <a:bodyPr/>
        <a:lstStyle/>
        <a:p>
          <a:r>
            <a:rPr lang="en-US" dirty="0"/>
            <a:t>Taking Criticism Personally</a:t>
          </a:r>
          <a:endParaRPr lang="en-CA" dirty="0"/>
        </a:p>
      </dgm:t>
    </dgm:pt>
    <dgm:pt modelId="{8CBBC840-D285-4BD5-91C4-BD1AC2B8A093}" type="parTrans" cxnId="{FCA7205D-F398-4CEC-BB2A-06C19AE365AE}">
      <dgm:prSet/>
      <dgm:spPr/>
      <dgm:t>
        <a:bodyPr/>
        <a:lstStyle/>
        <a:p>
          <a:endParaRPr lang="en-CA"/>
        </a:p>
      </dgm:t>
    </dgm:pt>
    <dgm:pt modelId="{362F1E4E-8C99-4E7C-A26B-AEF29ECE74A1}" type="sibTrans" cxnId="{FCA7205D-F398-4CEC-BB2A-06C19AE365AE}">
      <dgm:prSet/>
      <dgm:spPr/>
      <dgm:t>
        <a:bodyPr/>
        <a:lstStyle/>
        <a:p>
          <a:endParaRPr lang="en-CA"/>
        </a:p>
      </dgm:t>
    </dgm:pt>
    <dgm:pt modelId="{46391056-0C5B-434E-B867-48D0E32B804F}" type="pres">
      <dgm:prSet presAssocID="{2C38B5BA-C171-4A4D-9F4B-DE260325EB1E}" presName="diagram" presStyleCnt="0">
        <dgm:presLayoutVars>
          <dgm:dir/>
          <dgm:resizeHandles val="exact"/>
        </dgm:presLayoutVars>
      </dgm:prSet>
      <dgm:spPr/>
    </dgm:pt>
    <dgm:pt modelId="{A0AC522A-15C3-4F67-907E-75BCB49B939E}" type="pres">
      <dgm:prSet presAssocID="{E393E69B-0237-40C2-A384-322D8A14F13E}" presName="node" presStyleLbl="node1" presStyleIdx="0" presStyleCnt="3">
        <dgm:presLayoutVars>
          <dgm:bulletEnabled val="1"/>
        </dgm:presLayoutVars>
      </dgm:prSet>
      <dgm:spPr/>
    </dgm:pt>
    <dgm:pt modelId="{01469C82-7514-42F9-8BE9-04FD23DC5512}" type="pres">
      <dgm:prSet presAssocID="{1C62CE2B-5FEA-474E-8490-3E2FEDEF19CC}" presName="sibTrans" presStyleCnt="0"/>
      <dgm:spPr/>
    </dgm:pt>
    <dgm:pt modelId="{552FEEF9-BB46-4107-A5D4-03F687041480}" type="pres">
      <dgm:prSet presAssocID="{98A6E135-DA8A-4053-8544-D49E86AD2A1A}" presName="node" presStyleLbl="node1" presStyleIdx="1" presStyleCnt="3">
        <dgm:presLayoutVars>
          <dgm:bulletEnabled val="1"/>
        </dgm:presLayoutVars>
      </dgm:prSet>
      <dgm:spPr/>
    </dgm:pt>
    <dgm:pt modelId="{07E2D774-C16C-404D-9C11-A575B9B94AF7}" type="pres">
      <dgm:prSet presAssocID="{D927440D-FD67-4C24-9125-5666775B4410}" presName="sibTrans" presStyleCnt="0"/>
      <dgm:spPr/>
    </dgm:pt>
    <dgm:pt modelId="{E2090BAA-E325-45A5-84F0-1DA3FC7194E0}" type="pres">
      <dgm:prSet presAssocID="{25143982-47E3-41C7-A0CF-E4D6F7536487}" presName="node" presStyleLbl="node1" presStyleIdx="2" presStyleCnt="3">
        <dgm:presLayoutVars>
          <dgm:bulletEnabled val="1"/>
        </dgm:presLayoutVars>
      </dgm:prSet>
      <dgm:spPr/>
    </dgm:pt>
  </dgm:ptLst>
  <dgm:cxnLst>
    <dgm:cxn modelId="{3EB7E940-79AC-4C30-816B-CEE41BB48AA0}" type="presOf" srcId="{25143982-47E3-41C7-A0CF-E4D6F7536487}" destId="{E2090BAA-E325-45A5-84F0-1DA3FC7194E0}" srcOrd="0" destOrd="0" presId="urn:microsoft.com/office/officeart/2005/8/layout/default"/>
    <dgm:cxn modelId="{FCA7205D-F398-4CEC-BB2A-06C19AE365AE}" srcId="{2C38B5BA-C171-4A4D-9F4B-DE260325EB1E}" destId="{25143982-47E3-41C7-A0CF-E4D6F7536487}" srcOrd="2" destOrd="0" parTransId="{8CBBC840-D285-4BD5-91C4-BD1AC2B8A093}" sibTransId="{362F1E4E-8C99-4E7C-A26B-AEF29ECE74A1}"/>
    <dgm:cxn modelId="{9DB02875-18EF-4832-A65B-A3D6B0A94412}" type="presOf" srcId="{98A6E135-DA8A-4053-8544-D49E86AD2A1A}" destId="{552FEEF9-BB46-4107-A5D4-03F687041480}" srcOrd="0" destOrd="0" presId="urn:microsoft.com/office/officeart/2005/8/layout/default"/>
    <dgm:cxn modelId="{BEE52859-E62E-4239-A3EA-9B1B7A5789AF}" type="presOf" srcId="{E393E69B-0237-40C2-A384-322D8A14F13E}" destId="{A0AC522A-15C3-4F67-907E-75BCB49B939E}" srcOrd="0" destOrd="0" presId="urn:microsoft.com/office/officeart/2005/8/layout/default"/>
    <dgm:cxn modelId="{AA462FAC-DC82-449C-8C1B-A0B1BCF132BD}" type="presOf" srcId="{2C38B5BA-C171-4A4D-9F4B-DE260325EB1E}" destId="{46391056-0C5B-434E-B867-48D0E32B804F}" srcOrd="0" destOrd="0" presId="urn:microsoft.com/office/officeart/2005/8/layout/default"/>
    <dgm:cxn modelId="{DB07A4B7-D95A-47B5-B49D-3E7F22E643D1}" srcId="{2C38B5BA-C171-4A4D-9F4B-DE260325EB1E}" destId="{98A6E135-DA8A-4053-8544-D49E86AD2A1A}" srcOrd="1" destOrd="0" parTransId="{362EBBD7-C937-40E8-AE70-D18C4D5FC2FE}" sibTransId="{D927440D-FD67-4C24-9125-5666775B4410}"/>
    <dgm:cxn modelId="{575AE3EB-826B-4B37-9840-AE180CD99FE0}" srcId="{2C38B5BA-C171-4A4D-9F4B-DE260325EB1E}" destId="{E393E69B-0237-40C2-A384-322D8A14F13E}" srcOrd="0" destOrd="0" parTransId="{E540C2D1-9915-419A-BFC3-70E3FD1F9DC0}" sibTransId="{1C62CE2B-5FEA-474E-8490-3E2FEDEF19CC}"/>
    <dgm:cxn modelId="{F8DA8DCC-8C97-41C4-986E-B329ADE032CC}" type="presParOf" srcId="{46391056-0C5B-434E-B867-48D0E32B804F}" destId="{A0AC522A-15C3-4F67-907E-75BCB49B939E}" srcOrd="0" destOrd="0" presId="urn:microsoft.com/office/officeart/2005/8/layout/default"/>
    <dgm:cxn modelId="{6F4DD89D-0C57-48AA-B139-34E6CE4E0988}" type="presParOf" srcId="{46391056-0C5B-434E-B867-48D0E32B804F}" destId="{01469C82-7514-42F9-8BE9-04FD23DC5512}" srcOrd="1" destOrd="0" presId="urn:microsoft.com/office/officeart/2005/8/layout/default"/>
    <dgm:cxn modelId="{52CEBDB6-4D11-413D-B0DA-1DE08893D97D}" type="presParOf" srcId="{46391056-0C5B-434E-B867-48D0E32B804F}" destId="{552FEEF9-BB46-4107-A5D4-03F687041480}" srcOrd="2" destOrd="0" presId="urn:microsoft.com/office/officeart/2005/8/layout/default"/>
    <dgm:cxn modelId="{13413333-0399-43B2-82FF-7E05E1C46D1D}" type="presParOf" srcId="{46391056-0C5B-434E-B867-48D0E32B804F}" destId="{07E2D774-C16C-404D-9C11-A575B9B94AF7}" srcOrd="3" destOrd="0" presId="urn:microsoft.com/office/officeart/2005/8/layout/default"/>
    <dgm:cxn modelId="{E16AFF89-2CEA-4947-AA7E-7BBAC7EEB133}" type="presParOf" srcId="{46391056-0C5B-434E-B867-48D0E32B804F}" destId="{E2090BAA-E325-45A5-84F0-1DA3FC7194E0}" srcOrd="4" destOrd="0" presId="urn:microsoft.com/office/officeart/2005/8/layout/defaul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5.xml><?xml version="1.0" encoding="utf-8"?>
<dgm:dataModel xmlns:dgm="http://schemas.openxmlformats.org/drawingml/2006/diagram" xmlns:a="http://schemas.openxmlformats.org/drawingml/2006/main">
  <dgm:ptLst>
    <dgm:pt modelId="{03A3D952-9FF7-4734-9F39-78EB8049BAD4}" type="doc">
      <dgm:prSet loTypeId="urn:microsoft.com/office/officeart/2005/8/layout/hierarchy1" loCatId="hierarchy" qsTypeId="urn:microsoft.com/office/officeart/2005/8/quickstyle/simple1" qsCatId="simple" csTypeId="urn:microsoft.com/office/officeart/2005/8/colors/accent6_2" csCatId="accent6" phldr="1"/>
      <dgm:spPr/>
      <dgm:t>
        <a:bodyPr/>
        <a:lstStyle/>
        <a:p>
          <a:endParaRPr lang="en-CA"/>
        </a:p>
      </dgm:t>
    </dgm:pt>
    <dgm:pt modelId="{2AEC062E-20B8-4CB0-A18D-AC3F9DBE51AE}">
      <dgm:prSet phldrT="[Text]" phldr="0" custT="1"/>
      <dgm:spPr/>
      <dgm:t>
        <a:bodyPr/>
        <a:lstStyle/>
        <a:p>
          <a:r>
            <a:rPr lang="en-US" sz="2000" dirty="0">
              <a:solidFill>
                <a:srgbClr val="595959"/>
              </a:solidFill>
            </a:rPr>
            <a:t>Choose a workplace scenario in which a supervisor is intent on keeping you stuck in entry-level tasks when you feel ready for more challenging work. </a:t>
          </a:r>
          <a:endParaRPr lang="en-CA" sz="2000" dirty="0">
            <a:solidFill>
              <a:srgbClr val="595959"/>
            </a:solidFill>
          </a:endParaRPr>
        </a:p>
      </dgm:t>
    </dgm:pt>
    <dgm:pt modelId="{8D9370D8-C09E-488D-87C1-3CFD0C6378FA}" type="parTrans" cxnId="{C9E741ED-BE04-44D8-ACF9-C52FC831CA9C}">
      <dgm:prSet/>
      <dgm:spPr/>
      <dgm:t>
        <a:bodyPr/>
        <a:lstStyle/>
        <a:p>
          <a:endParaRPr lang="en-CA" sz="2000">
            <a:solidFill>
              <a:srgbClr val="595959"/>
            </a:solidFill>
          </a:endParaRPr>
        </a:p>
      </dgm:t>
    </dgm:pt>
    <dgm:pt modelId="{CA1DB5D5-C062-4597-B18E-B20D7DB1E349}" type="sibTrans" cxnId="{C9E741ED-BE04-44D8-ACF9-C52FC831CA9C}">
      <dgm:prSet/>
      <dgm:spPr/>
      <dgm:t>
        <a:bodyPr/>
        <a:lstStyle/>
        <a:p>
          <a:endParaRPr lang="en-CA" sz="2000">
            <a:solidFill>
              <a:srgbClr val="595959"/>
            </a:solidFill>
          </a:endParaRPr>
        </a:p>
      </dgm:t>
    </dgm:pt>
    <dgm:pt modelId="{A4C42396-A3EC-41D7-9079-A43B4C8F332F}">
      <dgm:prSet phldrT="[Text]" phldr="0" custT="1"/>
      <dgm:spPr/>
      <dgm:t>
        <a:bodyPr/>
        <a:lstStyle/>
        <a:p>
          <a:r>
            <a:rPr lang="en-US" sz="2000">
              <a:solidFill>
                <a:srgbClr val="595959"/>
              </a:solidFill>
            </a:rPr>
            <a:t>Identify how this situation manifests personally: attitudes, energy, physical symptoms, workplace performance, etc. </a:t>
          </a:r>
          <a:endParaRPr lang="en-CA" sz="2000" dirty="0">
            <a:solidFill>
              <a:srgbClr val="595959"/>
            </a:solidFill>
          </a:endParaRPr>
        </a:p>
      </dgm:t>
    </dgm:pt>
    <dgm:pt modelId="{0D37961F-3358-4816-8C38-9FCA84C3725A}" type="parTrans" cxnId="{EBB80AD6-E391-4484-8B08-6F3676E8118C}">
      <dgm:prSet/>
      <dgm:spPr/>
      <dgm:t>
        <a:bodyPr/>
        <a:lstStyle/>
        <a:p>
          <a:endParaRPr lang="en-CA" sz="2000">
            <a:solidFill>
              <a:srgbClr val="595959"/>
            </a:solidFill>
          </a:endParaRPr>
        </a:p>
      </dgm:t>
    </dgm:pt>
    <dgm:pt modelId="{073C8E91-58EB-40C6-8EB1-69443D8C24B9}" type="sibTrans" cxnId="{EBB80AD6-E391-4484-8B08-6F3676E8118C}">
      <dgm:prSet/>
      <dgm:spPr/>
      <dgm:t>
        <a:bodyPr/>
        <a:lstStyle/>
        <a:p>
          <a:endParaRPr lang="en-CA" sz="2000">
            <a:solidFill>
              <a:srgbClr val="595959"/>
            </a:solidFill>
          </a:endParaRPr>
        </a:p>
      </dgm:t>
    </dgm:pt>
    <dgm:pt modelId="{A4372922-97BE-467C-BF74-1447D355903B}">
      <dgm:prSet phldrT="[Text]" phldr="0" custT="1"/>
      <dgm:spPr/>
      <dgm:t>
        <a:bodyPr/>
        <a:lstStyle/>
        <a:p>
          <a:r>
            <a:rPr lang="en-US" sz="2000" dirty="0">
              <a:solidFill>
                <a:srgbClr val="595959"/>
              </a:solidFill>
            </a:rPr>
            <a:t>Brainstorm what can be learned, and how to cope. </a:t>
          </a:r>
          <a:endParaRPr lang="en-CA" sz="2000" dirty="0">
            <a:solidFill>
              <a:srgbClr val="595959"/>
            </a:solidFill>
          </a:endParaRPr>
        </a:p>
      </dgm:t>
    </dgm:pt>
    <dgm:pt modelId="{1C978145-2FBE-4BDF-9DF1-11ED09C9A0E0}" type="parTrans" cxnId="{882CE885-43A6-4035-B6F1-DA05B085B4BF}">
      <dgm:prSet/>
      <dgm:spPr/>
      <dgm:t>
        <a:bodyPr/>
        <a:lstStyle/>
        <a:p>
          <a:endParaRPr lang="en-CA" sz="2000">
            <a:solidFill>
              <a:srgbClr val="595959"/>
            </a:solidFill>
          </a:endParaRPr>
        </a:p>
      </dgm:t>
    </dgm:pt>
    <dgm:pt modelId="{105B7355-F0F1-434C-8D8D-CF8DE997EB93}" type="sibTrans" cxnId="{882CE885-43A6-4035-B6F1-DA05B085B4BF}">
      <dgm:prSet/>
      <dgm:spPr/>
      <dgm:t>
        <a:bodyPr/>
        <a:lstStyle/>
        <a:p>
          <a:endParaRPr lang="en-CA" sz="2000">
            <a:solidFill>
              <a:srgbClr val="595959"/>
            </a:solidFill>
          </a:endParaRPr>
        </a:p>
      </dgm:t>
    </dgm:pt>
    <dgm:pt modelId="{918407D8-8807-4927-A0A6-EF2DD96D4F0A}" type="pres">
      <dgm:prSet presAssocID="{03A3D952-9FF7-4734-9F39-78EB8049BAD4}" presName="hierChild1" presStyleCnt="0">
        <dgm:presLayoutVars>
          <dgm:chPref val="1"/>
          <dgm:dir/>
          <dgm:animOne val="branch"/>
          <dgm:animLvl val="lvl"/>
          <dgm:resizeHandles/>
        </dgm:presLayoutVars>
      </dgm:prSet>
      <dgm:spPr/>
    </dgm:pt>
    <dgm:pt modelId="{7C9789C5-E76A-4DB5-BBEF-86A015529A2D}" type="pres">
      <dgm:prSet presAssocID="{2AEC062E-20B8-4CB0-A18D-AC3F9DBE51AE}" presName="hierRoot1" presStyleCnt="0"/>
      <dgm:spPr/>
    </dgm:pt>
    <dgm:pt modelId="{A789528F-5D73-484B-A5F7-F1E196085F89}" type="pres">
      <dgm:prSet presAssocID="{2AEC062E-20B8-4CB0-A18D-AC3F9DBE51AE}" presName="composite" presStyleCnt="0"/>
      <dgm:spPr/>
    </dgm:pt>
    <dgm:pt modelId="{7BD19B24-AD6D-4F51-8175-739FAB2D2040}" type="pres">
      <dgm:prSet presAssocID="{2AEC062E-20B8-4CB0-A18D-AC3F9DBE51AE}" presName="background" presStyleLbl="node0" presStyleIdx="0" presStyleCnt="3"/>
      <dgm:spPr/>
    </dgm:pt>
    <dgm:pt modelId="{0A3F510D-ED8F-4AF0-A9E3-0BF44EEFC37B}" type="pres">
      <dgm:prSet presAssocID="{2AEC062E-20B8-4CB0-A18D-AC3F9DBE51AE}" presName="text" presStyleLbl="fgAcc0" presStyleIdx="0" presStyleCnt="3" custScaleX="103436">
        <dgm:presLayoutVars>
          <dgm:chPref val="3"/>
        </dgm:presLayoutVars>
      </dgm:prSet>
      <dgm:spPr/>
    </dgm:pt>
    <dgm:pt modelId="{23FFD505-F1BD-4BDB-947F-7130DE83729F}" type="pres">
      <dgm:prSet presAssocID="{2AEC062E-20B8-4CB0-A18D-AC3F9DBE51AE}" presName="hierChild2" presStyleCnt="0"/>
      <dgm:spPr/>
    </dgm:pt>
    <dgm:pt modelId="{3B50BF3D-7BFC-4B11-987A-49636F38B484}" type="pres">
      <dgm:prSet presAssocID="{A4C42396-A3EC-41D7-9079-A43B4C8F332F}" presName="hierRoot1" presStyleCnt="0"/>
      <dgm:spPr/>
    </dgm:pt>
    <dgm:pt modelId="{2B6E87E5-EE86-4785-8045-9020E5515FC2}" type="pres">
      <dgm:prSet presAssocID="{A4C42396-A3EC-41D7-9079-A43B4C8F332F}" presName="composite" presStyleCnt="0"/>
      <dgm:spPr/>
    </dgm:pt>
    <dgm:pt modelId="{20D16DE1-DF3C-437E-A002-CDA1A5E30D7A}" type="pres">
      <dgm:prSet presAssocID="{A4C42396-A3EC-41D7-9079-A43B4C8F332F}" presName="background" presStyleLbl="node0" presStyleIdx="1" presStyleCnt="3"/>
      <dgm:spPr/>
    </dgm:pt>
    <dgm:pt modelId="{BEE14280-1D15-4477-8CFB-2D65A829EB40}" type="pres">
      <dgm:prSet presAssocID="{A4C42396-A3EC-41D7-9079-A43B4C8F332F}" presName="text" presStyleLbl="fgAcc0" presStyleIdx="1" presStyleCnt="3">
        <dgm:presLayoutVars>
          <dgm:chPref val="3"/>
        </dgm:presLayoutVars>
      </dgm:prSet>
      <dgm:spPr/>
    </dgm:pt>
    <dgm:pt modelId="{53519EDE-3AD4-4F37-A0FF-F00189DAA9DE}" type="pres">
      <dgm:prSet presAssocID="{A4C42396-A3EC-41D7-9079-A43B4C8F332F}" presName="hierChild2" presStyleCnt="0"/>
      <dgm:spPr/>
    </dgm:pt>
    <dgm:pt modelId="{40FB1B94-E1B3-4FF0-828D-9C6CAC03803D}" type="pres">
      <dgm:prSet presAssocID="{A4372922-97BE-467C-BF74-1447D355903B}" presName="hierRoot1" presStyleCnt="0"/>
      <dgm:spPr/>
    </dgm:pt>
    <dgm:pt modelId="{AF7ABD8D-4471-48A8-A31E-F4920A533C10}" type="pres">
      <dgm:prSet presAssocID="{A4372922-97BE-467C-BF74-1447D355903B}" presName="composite" presStyleCnt="0"/>
      <dgm:spPr/>
    </dgm:pt>
    <dgm:pt modelId="{6E2C6940-1D93-4C2E-AF54-5991C4789C7C}" type="pres">
      <dgm:prSet presAssocID="{A4372922-97BE-467C-BF74-1447D355903B}" presName="background" presStyleLbl="node0" presStyleIdx="2" presStyleCnt="3"/>
      <dgm:spPr/>
    </dgm:pt>
    <dgm:pt modelId="{18249BCE-942D-4213-896B-908C6E487D7E}" type="pres">
      <dgm:prSet presAssocID="{A4372922-97BE-467C-BF74-1447D355903B}" presName="text" presStyleLbl="fgAcc0" presStyleIdx="2" presStyleCnt="3">
        <dgm:presLayoutVars>
          <dgm:chPref val="3"/>
        </dgm:presLayoutVars>
      </dgm:prSet>
      <dgm:spPr/>
    </dgm:pt>
    <dgm:pt modelId="{752F790E-90FE-4253-A6BE-E6D60FA14A63}" type="pres">
      <dgm:prSet presAssocID="{A4372922-97BE-467C-BF74-1447D355903B}" presName="hierChild2" presStyleCnt="0"/>
      <dgm:spPr/>
    </dgm:pt>
  </dgm:ptLst>
  <dgm:cxnLst>
    <dgm:cxn modelId="{ED677F74-2875-4F28-A98F-591A9BC4B735}" type="presOf" srcId="{A4C42396-A3EC-41D7-9079-A43B4C8F332F}" destId="{BEE14280-1D15-4477-8CFB-2D65A829EB40}" srcOrd="0" destOrd="0" presId="urn:microsoft.com/office/officeart/2005/8/layout/hierarchy1"/>
    <dgm:cxn modelId="{882CE885-43A6-4035-B6F1-DA05B085B4BF}" srcId="{03A3D952-9FF7-4734-9F39-78EB8049BAD4}" destId="{A4372922-97BE-467C-BF74-1447D355903B}" srcOrd="2" destOrd="0" parTransId="{1C978145-2FBE-4BDF-9DF1-11ED09C9A0E0}" sibTransId="{105B7355-F0F1-434C-8D8D-CF8DE997EB93}"/>
    <dgm:cxn modelId="{31954B92-FEA0-41C0-B677-A9305B105598}" type="presOf" srcId="{2AEC062E-20B8-4CB0-A18D-AC3F9DBE51AE}" destId="{0A3F510D-ED8F-4AF0-A9E3-0BF44EEFC37B}" srcOrd="0" destOrd="0" presId="urn:microsoft.com/office/officeart/2005/8/layout/hierarchy1"/>
    <dgm:cxn modelId="{C3608CD0-F175-478B-BF9E-749C71B7B395}" type="presOf" srcId="{03A3D952-9FF7-4734-9F39-78EB8049BAD4}" destId="{918407D8-8807-4927-A0A6-EF2DD96D4F0A}" srcOrd="0" destOrd="0" presId="urn:microsoft.com/office/officeart/2005/8/layout/hierarchy1"/>
    <dgm:cxn modelId="{EBB80AD6-E391-4484-8B08-6F3676E8118C}" srcId="{03A3D952-9FF7-4734-9F39-78EB8049BAD4}" destId="{A4C42396-A3EC-41D7-9079-A43B4C8F332F}" srcOrd="1" destOrd="0" parTransId="{0D37961F-3358-4816-8C38-9FCA84C3725A}" sibTransId="{073C8E91-58EB-40C6-8EB1-69443D8C24B9}"/>
    <dgm:cxn modelId="{4C46D5E2-6A88-48E4-9575-DC832025C3BE}" type="presOf" srcId="{A4372922-97BE-467C-BF74-1447D355903B}" destId="{18249BCE-942D-4213-896B-908C6E487D7E}" srcOrd="0" destOrd="0" presId="urn:microsoft.com/office/officeart/2005/8/layout/hierarchy1"/>
    <dgm:cxn modelId="{C9E741ED-BE04-44D8-ACF9-C52FC831CA9C}" srcId="{03A3D952-9FF7-4734-9F39-78EB8049BAD4}" destId="{2AEC062E-20B8-4CB0-A18D-AC3F9DBE51AE}" srcOrd="0" destOrd="0" parTransId="{8D9370D8-C09E-488D-87C1-3CFD0C6378FA}" sibTransId="{CA1DB5D5-C062-4597-B18E-B20D7DB1E349}"/>
    <dgm:cxn modelId="{C8718C55-AF66-4CF5-8711-601CEE9E2254}" type="presParOf" srcId="{918407D8-8807-4927-A0A6-EF2DD96D4F0A}" destId="{7C9789C5-E76A-4DB5-BBEF-86A015529A2D}" srcOrd="0" destOrd="0" presId="urn:microsoft.com/office/officeart/2005/8/layout/hierarchy1"/>
    <dgm:cxn modelId="{740A91C1-01C4-4568-BC80-FD2A50355A1C}" type="presParOf" srcId="{7C9789C5-E76A-4DB5-BBEF-86A015529A2D}" destId="{A789528F-5D73-484B-A5F7-F1E196085F89}" srcOrd="0" destOrd="0" presId="urn:microsoft.com/office/officeart/2005/8/layout/hierarchy1"/>
    <dgm:cxn modelId="{D23137CA-C6E1-4D6F-A9CF-AE1132931A5A}" type="presParOf" srcId="{A789528F-5D73-484B-A5F7-F1E196085F89}" destId="{7BD19B24-AD6D-4F51-8175-739FAB2D2040}" srcOrd="0" destOrd="0" presId="urn:microsoft.com/office/officeart/2005/8/layout/hierarchy1"/>
    <dgm:cxn modelId="{BA1A9B62-1891-4B4D-9441-15B097005B5C}" type="presParOf" srcId="{A789528F-5D73-484B-A5F7-F1E196085F89}" destId="{0A3F510D-ED8F-4AF0-A9E3-0BF44EEFC37B}" srcOrd="1" destOrd="0" presId="urn:microsoft.com/office/officeart/2005/8/layout/hierarchy1"/>
    <dgm:cxn modelId="{416DD1A5-64F9-4ADB-B756-557D50558CE6}" type="presParOf" srcId="{7C9789C5-E76A-4DB5-BBEF-86A015529A2D}" destId="{23FFD505-F1BD-4BDB-947F-7130DE83729F}" srcOrd="1" destOrd="0" presId="urn:microsoft.com/office/officeart/2005/8/layout/hierarchy1"/>
    <dgm:cxn modelId="{BA6E75C3-F8AC-4D14-B0A4-2B6B4C8E5361}" type="presParOf" srcId="{918407D8-8807-4927-A0A6-EF2DD96D4F0A}" destId="{3B50BF3D-7BFC-4B11-987A-49636F38B484}" srcOrd="1" destOrd="0" presId="urn:microsoft.com/office/officeart/2005/8/layout/hierarchy1"/>
    <dgm:cxn modelId="{6671CC6B-43AB-4265-8BFA-F48F9567462A}" type="presParOf" srcId="{3B50BF3D-7BFC-4B11-987A-49636F38B484}" destId="{2B6E87E5-EE86-4785-8045-9020E5515FC2}" srcOrd="0" destOrd="0" presId="urn:microsoft.com/office/officeart/2005/8/layout/hierarchy1"/>
    <dgm:cxn modelId="{40925A9F-7EE8-4146-BA3D-0228B9C09B12}" type="presParOf" srcId="{2B6E87E5-EE86-4785-8045-9020E5515FC2}" destId="{20D16DE1-DF3C-437E-A002-CDA1A5E30D7A}" srcOrd="0" destOrd="0" presId="urn:microsoft.com/office/officeart/2005/8/layout/hierarchy1"/>
    <dgm:cxn modelId="{16F97C5E-9C87-46D5-A538-39FA3CCE1958}" type="presParOf" srcId="{2B6E87E5-EE86-4785-8045-9020E5515FC2}" destId="{BEE14280-1D15-4477-8CFB-2D65A829EB40}" srcOrd="1" destOrd="0" presId="urn:microsoft.com/office/officeart/2005/8/layout/hierarchy1"/>
    <dgm:cxn modelId="{D4F7AF51-AB10-4347-BC38-44690C6CF4A4}" type="presParOf" srcId="{3B50BF3D-7BFC-4B11-987A-49636F38B484}" destId="{53519EDE-3AD4-4F37-A0FF-F00189DAA9DE}" srcOrd="1" destOrd="0" presId="urn:microsoft.com/office/officeart/2005/8/layout/hierarchy1"/>
    <dgm:cxn modelId="{6E67B13D-AEE6-412A-BADF-AF535B87DADF}" type="presParOf" srcId="{918407D8-8807-4927-A0A6-EF2DD96D4F0A}" destId="{40FB1B94-E1B3-4FF0-828D-9C6CAC03803D}" srcOrd="2" destOrd="0" presId="urn:microsoft.com/office/officeart/2005/8/layout/hierarchy1"/>
    <dgm:cxn modelId="{8B6FCD82-73A2-4498-916D-1D03A43D70B0}" type="presParOf" srcId="{40FB1B94-E1B3-4FF0-828D-9C6CAC03803D}" destId="{AF7ABD8D-4471-48A8-A31E-F4920A533C10}" srcOrd="0" destOrd="0" presId="urn:microsoft.com/office/officeart/2005/8/layout/hierarchy1"/>
    <dgm:cxn modelId="{152C7979-EA77-4D56-BE02-7BC617670511}" type="presParOf" srcId="{AF7ABD8D-4471-48A8-A31E-F4920A533C10}" destId="{6E2C6940-1D93-4C2E-AF54-5991C4789C7C}" srcOrd="0" destOrd="0" presId="urn:microsoft.com/office/officeart/2005/8/layout/hierarchy1"/>
    <dgm:cxn modelId="{8C9CDDB6-6CCE-4B9A-A930-AC1B56B514BB}" type="presParOf" srcId="{AF7ABD8D-4471-48A8-A31E-F4920A533C10}" destId="{18249BCE-942D-4213-896B-908C6E487D7E}" srcOrd="1" destOrd="0" presId="urn:microsoft.com/office/officeart/2005/8/layout/hierarchy1"/>
    <dgm:cxn modelId="{16E1CF40-4C1D-4D9E-A9BC-9CC1E1D49532}" type="presParOf" srcId="{40FB1B94-E1B3-4FF0-828D-9C6CAC03803D}" destId="{752F790E-90FE-4253-A6BE-E6D60FA14A63}" srcOrd="1" destOrd="0" presId="urn:microsoft.com/office/officeart/2005/8/layout/hierarchy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6.xml><?xml version="1.0" encoding="utf-8"?>
<dgm:dataModel xmlns:dgm="http://schemas.openxmlformats.org/drawingml/2006/diagram" xmlns:a="http://schemas.openxmlformats.org/drawingml/2006/main">
  <dgm:ptLst>
    <dgm:pt modelId="{1DAB898D-4E4A-4E8E-BA96-6774BE7E49BC}" type="doc">
      <dgm:prSet loTypeId="urn:microsoft.com/office/officeart/2005/8/layout/vProcess5" loCatId="process" qsTypeId="urn:microsoft.com/office/officeart/2005/8/quickstyle/simple1" qsCatId="simple" csTypeId="urn:microsoft.com/office/officeart/2005/8/colors/accent4_2" csCatId="accent4" phldr="1"/>
      <dgm:spPr/>
      <dgm:t>
        <a:bodyPr/>
        <a:lstStyle/>
        <a:p>
          <a:endParaRPr lang="en-CA"/>
        </a:p>
      </dgm:t>
    </dgm:pt>
    <dgm:pt modelId="{25A17305-B37E-46E0-909B-04D3847C9C66}">
      <dgm:prSet/>
      <dgm:spPr/>
      <dgm:t>
        <a:bodyPr/>
        <a:lstStyle/>
        <a:p>
          <a:r>
            <a:rPr lang="en-CA" dirty="0"/>
            <a:t>Two things can be gained by examining barriers: </a:t>
          </a:r>
        </a:p>
      </dgm:t>
    </dgm:pt>
    <dgm:pt modelId="{CB11EA7C-E4A7-4AB8-82E3-524062D5D79E}" type="parTrans" cxnId="{3D99220F-D394-4966-9921-62F919E9D20F}">
      <dgm:prSet/>
      <dgm:spPr/>
      <dgm:t>
        <a:bodyPr/>
        <a:lstStyle/>
        <a:p>
          <a:endParaRPr lang="en-CA"/>
        </a:p>
      </dgm:t>
    </dgm:pt>
    <dgm:pt modelId="{8268E88F-CFE4-4F73-AA3F-950D7E68E69A}" type="sibTrans" cxnId="{3D99220F-D394-4966-9921-62F919E9D20F}">
      <dgm:prSet/>
      <dgm:spPr/>
      <dgm:t>
        <a:bodyPr/>
        <a:lstStyle/>
        <a:p>
          <a:endParaRPr lang="en-CA"/>
        </a:p>
      </dgm:t>
    </dgm:pt>
    <dgm:pt modelId="{63FD1F69-1638-44E2-9463-08D840F9F5BA}">
      <dgm:prSet/>
      <dgm:spPr/>
      <dgm:t>
        <a:bodyPr/>
        <a:lstStyle/>
        <a:p>
          <a:r>
            <a:rPr lang="en-US"/>
            <a:t>Insight into personal leadership style</a:t>
          </a:r>
          <a:endParaRPr lang="en-CA"/>
        </a:p>
      </dgm:t>
    </dgm:pt>
    <dgm:pt modelId="{B29EB8F5-2D7B-4E8E-A69A-0088A8B90A20}" type="parTrans" cxnId="{080798FB-6F77-4DDB-A20D-879A1187DC9C}">
      <dgm:prSet/>
      <dgm:spPr/>
      <dgm:t>
        <a:bodyPr/>
        <a:lstStyle/>
        <a:p>
          <a:endParaRPr lang="en-CA"/>
        </a:p>
      </dgm:t>
    </dgm:pt>
    <dgm:pt modelId="{A2748ADE-8924-4A00-A03A-281574AE57C5}" type="sibTrans" cxnId="{080798FB-6F77-4DDB-A20D-879A1187DC9C}">
      <dgm:prSet/>
      <dgm:spPr/>
      <dgm:t>
        <a:bodyPr/>
        <a:lstStyle/>
        <a:p>
          <a:endParaRPr lang="en-CA"/>
        </a:p>
      </dgm:t>
    </dgm:pt>
    <dgm:pt modelId="{6CE42859-CF4F-4F29-87AD-17315E97520C}">
      <dgm:prSet/>
      <dgm:spPr/>
      <dgm:t>
        <a:bodyPr/>
        <a:lstStyle/>
        <a:p>
          <a:r>
            <a:rPr lang="en-US" dirty="0"/>
            <a:t>Insight into solutions</a:t>
          </a:r>
          <a:endParaRPr lang="en-CA" dirty="0"/>
        </a:p>
      </dgm:t>
    </dgm:pt>
    <dgm:pt modelId="{E4EC1A9D-27CE-4FF9-A9EA-5DA993C595FB}" type="parTrans" cxnId="{D31C92D6-25AA-4308-892D-0333D8722F6B}">
      <dgm:prSet/>
      <dgm:spPr/>
      <dgm:t>
        <a:bodyPr/>
        <a:lstStyle/>
        <a:p>
          <a:endParaRPr lang="en-CA"/>
        </a:p>
      </dgm:t>
    </dgm:pt>
    <dgm:pt modelId="{3452A524-1961-4F4F-AAEC-CFAB1F285F81}" type="sibTrans" cxnId="{D31C92D6-25AA-4308-892D-0333D8722F6B}">
      <dgm:prSet/>
      <dgm:spPr/>
      <dgm:t>
        <a:bodyPr/>
        <a:lstStyle/>
        <a:p>
          <a:endParaRPr lang="en-CA"/>
        </a:p>
      </dgm:t>
    </dgm:pt>
    <dgm:pt modelId="{0326DFF1-8FA8-4A05-8ABE-F1DD000F7536}">
      <dgm:prSet/>
      <dgm:spPr/>
      <dgm:t>
        <a:bodyPr/>
        <a:lstStyle/>
        <a:p>
          <a:r>
            <a:rPr lang="en-US" dirty="0"/>
            <a:t>The key benefit is self-management.</a:t>
          </a:r>
          <a:endParaRPr lang="en-CA" dirty="0"/>
        </a:p>
      </dgm:t>
    </dgm:pt>
    <dgm:pt modelId="{3BADACC9-DC3F-4952-9B05-A17162F84E44}" type="parTrans" cxnId="{845225BB-6E9C-4FA7-8489-CBFFFC6A6E89}">
      <dgm:prSet/>
      <dgm:spPr/>
      <dgm:t>
        <a:bodyPr/>
        <a:lstStyle/>
        <a:p>
          <a:endParaRPr lang="en-CA"/>
        </a:p>
      </dgm:t>
    </dgm:pt>
    <dgm:pt modelId="{6A399371-F52E-4666-AD4B-BC75C4792D81}" type="sibTrans" cxnId="{845225BB-6E9C-4FA7-8489-CBFFFC6A6E89}">
      <dgm:prSet/>
      <dgm:spPr/>
      <dgm:t>
        <a:bodyPr/>
        <a:lstStyle/>
        <a:p>
          <a:endParaRPr lang="en-CA"/>
        </a:p>
      </dgm:t>
    </dgm:pt>
    <dgm:pt modelId="{CF4F9025-EC62-4D76-A8D2-BC15A2597174}" type="pres">
      <dgm:prSet presAssocID="{1DAB898D-4E4A-4E8E-BA96-6774BE7E49BC}" presName="outerComposite" presStyleCnt="0">
        <dgm:presLayoutVars>
          <dgm:chMax val="5"/>
          <dgm:dir/>
          <dgm:resizeHandles val="exact"/>
        </dgm:presLayoutVars>
      </dgm:prSet>
      <dgm:spPr/>
    </dgm:pt>
    <dgm:pt modelId="{D7CA5109-369E-4EDE-8E16-B4CA37CD42EE}" type="pres">
      <dgm:prSet presAssocID="{1DAB898D-4E4A-4E8E-BA96-6774BE7E49BC}" presName="dummyMaxCanvas" presStyleCnt="0">
        <dgm:presLayoutVars/>
      </dgm:prSet>
      <dgm:spPr/>
    </dgm:pt>
    <dgm:pt modelId="{929D8E00-9BBE-410B-AB18-8147D1E57A20}" type="pres">
      <dgm:prSet presAssocID="{1DAB898D-4E4A-4E8E-BA96-6774BE7E49BC}" presName="TwoNodes_1" presStyleLbl="node1" presStyleIdx="0" presStyleCnt="2">
        <dgm:presLayoutVars>
          <dgm:bulletEnabled val="1"/>
        </dgm:presLayoutVars>
      </dgm:prSet>
      <dgm:spPr/>
    </dgm:pt>
    <dgm:pt modelId="{6D7BA246-4DFD-4E4C-9490-8824B0A05D0D}" type="pres">
      <dgm:prSet presAssocID="{1DAB898D-4E4A-4E8E-BA96-6774BE7E49BC}" presName="TwoNodes_2" presStyleLbl="node1" presStyleIdx="1" presStyleCnt="2">
        <dgm:presLayoutVars>
          <dgm:bulletEnabled val="1"/>
        </dgm:presLayoutVars>
      </dgm:prSet>
      <dgm:spPr/>
    </dgm:pt>
    <dgm:pt modelId="{A68A9DB4-E5D4-462B-8469-18585C69D4DC}" type="pres">
      <dgm:prSet presAssocID="{1DAB898D-4E4A-4E8E-BA96-6774BE7E49BC}" presName="TwoConn_1-2" presStyleLbl="fgAccFollowNode1" presStyleIdx="0" presStyleCnt="1">
        <dgm:presLayoutVars>
          <dgm:bulletEnabled val="1"/>
        </dgm:presLayoutVars>
      </dgm:prSet>
      <dgm:spPr/>
    </dgm:pt>
    <dgm:pt modelId="{DC38A081-2695-4AF1-B64C-DFF3C8855E07}" type="pres">
      <dgm:prSet presAssocID="{1DAB898D-4E4A-4E8E-BA96-6774BE7E49BC}" presName="TwoNodes_1_text" presStyleLbl="node1" presStyleIdx="1" presStyleCnt="2">
        <dgm:presLayoutVars>
          <dgm:bulletEnabled val="1"/>
        </dgm:presLayoutVars>
      </dgm:prSet>
      <dgm:spPr/>
    </dgm:pt>
    <dgm:pt modelId="{07AC8351-45F1-460C-AD39-10541AA075EB}" type="pres">
      <dgm:prSet presAssocID="{1DAB898D-4E4A-4E8E-BA96-6774BE7E49BC}" presName="TwoNodes_2_text" presStyleLbl="node1" presStyleIdx="1" presStyleCnt="2">
        <dgm:presLayoutVars>
          <dgm:bulletEnabled val="1"/>
        </dgm:presLayoutVars>
      </dgm:prSet>
      <dgm:spPr/>
    </dgm:pt>
  </dgm:ptLst>
  <dgm:cxnLst>
    <dgm:cxn modelId="{243DE107-D90E-4F8A-BAA1-92BAF65D3F02}" type="presOf" srcId="{6CE42859-CF4F-4F29-87AD-17315E97520C}" destId="{DC38A081-2695-4AF1-B64C-DFF3C8855E07}" srcOrd="1" destOrd="2" presId="urn:microsoft.com/office/officeart/2005/8/layout/vProcess5"/>
    <dgm:cxn modelId="{3D99220F-D394-4966-9921-62F919E9D20F}" srcId="{1DAB898D-4E4A-4E8E-BA96-6774BE7E49BC}" destId="{25A17305-B37E-46E0-909B-04D3847C9C66}" srcOrd="0" destOrd="0" parTransId="{CB11EA7C-E4A7-4AB8-82E3-524062D5D79E}" sibTransId="{8268E88F-CFE4-4F73-AA3F-950D7E68E69A}"/>
    <dgm:cxn modelId="{8321C228-A9C5-42B9-A264-7A6C79303238}" type="presOf" srcId="{6CE42859-CF4F-4F29-87AD-17315E97520C}" destId="{929D8E00-9BBE-410B-AB18-8147D1E57A20}" srcOrd="0" destOrd="2" presId="urn:microsoft.com/office/officeart/2005/8/layout/vProcess5"/>
    <dgm:cxn modelId="{55710448-93A3-45E2-A049-C34DA0CBE88C}" type="presOf" srcId="{25A17305-B37E-46E0-909B-04D3847C9C66}" destId="{929D8E00-9BBE-410B-AB18-8147D1E57A20}" srcOrd="0" destOrd="0" presId="urn:microsoft.com/office/officeart/2005/8/layout/vProcess5"/>
    <dgm:cxn modelId="{7C9B4C59-132C-4C66-9BAF-7909120C6B4A}" type="presOf" srcId="{8268E88F-CFE4-4F73-AA3F-950D7E68E69A}" destId="{A68A9DB4-E5D4-462B-8469-18585C69D4DC}" srcOrd="0" destOrd="0" presId="urn:microsoft.com/office/officeart/2005/8/layout/vProcess5"/>
    <dgm:cxn modelId="{6B95F7A1-C9B8-4B17-98CA-71C30FF105BC}" type="presOf" srcId="{63FD1F69-1638-44E2-9463-08D840F9F5BA}" destId="{DC38A081-2695-4AF1-B64C-DFF3C8855E07}" srcOrd="1" destOrd="1" presId="urn:microsoft.com/office/officeart/2005/8/layout/vProcess5"/>
    <dgm:cxn modelId="{845225BB-6E9C-4FA7-8489-CBFFFC6A6E89}" srcId="{1DAB898D-4E4A-4E8E-BA96-6774BE7E49BC}" destId="{0326DFF1-8FA8-4A05-8ABE-F1DD000F7536}" srcOrd="1" destOrd="0" parTransId="{3BADACC9-DC3F-4952-9B05-A17162F84E44}" sibTransId="{6A399371-F52E-4666-AD4B-BC75C4792D81}"/>
    <dgm:cxn modelId="{45BDECC1-4596-4F25-9CFC-60E3A131DC61}" type="presOf" srcId="{0326DFF1-8FA8-4A05-8ABE-F1DD000F7536}" destId="{6D7BA246-4DFD-4E4C-9490-8824B0A05D0D}" srcOrd="0" destOrd="0" presId="urn:microsoft.com/office/officeart/2005/8/layout/vProcess5"/>
    <dgm:cxn modelId="{4182B2C5-86B7-4F2A-B8D9-5690007B001D}" type="presOf" srcId="{63FD1F69-1638-44E2-9463-08D840F9F5BA}" destId="{929D8E00-9BBE-410B-AB18-8147D1E57A20}" srcOrd="0" destOrd="1" presId="urn:microsoft.com/office/officeart/2005/8/layout/vProcess5"/>
    <dgm:cxn modelId="{08DE7DC7-79CC-45C9-A8BB-59F7D684440A}" type="presOf" srcId="{0326DFF1-8FA8-4A05-8ABE-F1DD000F7536}" destId="{07AC8351-45F1-460C-AD39-10541AA075EB}" srcOrd="1" destOrd="0" presId="urn:microsoft.com/office/officeart/2005/8/layout/vProcess5"/>
    <dgm:cxn modelId="{D31C92D6-25AA-4308-892D-0333D8722F6B}" srcId="{25A17305-B37E-46E0-909B-04D3847C9C66}" destId="{6CE42859-CF4F-4F29-87AD-17315E97520C}" srcOrd="1" destOrd="0" parTransId="{E4EC1A9D-27CE-4FF9-A9EA-5DA993C595FB}" sibTransId="{3452A524-1961-4F4F-AAEC-CFAB1F285F81}"/>
    <dgm:cxn modelId="{A2F6E7DD-EBE7-4177-8A8D-7372E6C4A59C}" type="presOf" srcId="{1DAB898D-4E4A-4E8E-BA96-6774BE7E49BC}" destId="{CF4F9025-EC62-4D76-A8D2-BC15A2597174}" srcOrd="0" destOrd="0" presId="urn:microsoft.com/office/officeart/2005/8/layout/vProcess5"/>
    <dgm:cxn modelId="{080798FB-6F77-4DDB-A20D-879A1187DC9C}" srcId="{25A17305-B37E-46E0-909B-04D3847C9C66}" destId="{63FD1F69-1638-44E2-9463-08D840F9F5BA}" srcOrd="0" destOrd="0" parTransId="{B29EB8F5-2D7B-4E8E-A69A-0088A8B90A20}" sibTransId="{A2748ADE-8924-4A00-A03A-281574AE57C5}"/>
    <dgm:cxn modelId="{43D62BFD-50C2-4838-B0C2-839CCCEA099C}" type="presOf" srcId="{25A17305-B37E-46E0-909B-04D3847C9C66}" destId="{DC38A081-2695-4AF1-B64C-DFF3C8855E07}" srcOrd="1" destOrd="0" presId="urn:microsoft.com/office/officeart/2005/8/layout/vProcess5"/>
    <dgm:cxn modelId="{AADE41BD-6653-4CA4-873F-412FA106A47C}" type="presParOf" srcId="{CF4F9025-EC62-4D76-A8D2-BC15A2597174}" destId="{D7CA5109-369E-4EDE-8E16-B4CA37CD42EE}" srcOrd="0" destOrd="0" presId="urn:microsoft.com/office/officeart/2005/8/layout/vProcess5"/>
    <dgm:cxn modelId="{895E0850-2491-43DF-BE4C-E18DC726F7A0}" type="presParOf" srcId="{CF4F9025-EC62-4D76-A8D2-BC15A2597174}" destId="{929D8E00-9BBE-410B-AB18-8147D1E57A20}" srcOrd="1" destOrd="0" presId="urn:microsoft.com/office/officeart/2005/8/layout/vProcess5"/>
    <dgm:cxn modelId="{ABBD2E18-EF9B-44AA-8E33-87859DF70869}" type="presParOf" srcId="{CF4F9025-EC62-4D76-A8D2-BC15A2597174}" destId="{6D7BA246-4DFD-4E4C-9490-8824B0A05D0D}" srcOrd="2" destOrd="0" presId="urn:microsoft.com/office/officeart/2005/8/layout/vProcess5"/>
    <dgm:cxn modelId="{6B4DB11F-5999-43A1-9313-50263215FC88}" type="presParOf" srcId="{CF4F9025-EC62-4D76-A8D2-BC15A2597174}" destId="{A68A9DB4-E5D4-462B-8469-18585C69D4DC}" srcOrd="3" destOrd="0" presId="urn:microsoft.com/office/officeart/2005/8/layout/vProcess5"/>
    <dgm:cxn modelId="{24071A89-DA98-4CCC-A3AA-8777D8CBBF66}" type="presParOf" srcId="{CF4F9025-EC62-4D76-A8D2-BC15A2597174}" destId="{DC38A081-2695-4AF1-B64C-DFF3C8855E07}" srcOrd="4" destOrd="0" presId="urn:microsoft.com/office/officeart/2005/8/layout/vProcess5"/>
    <dgm:cxn modelId="{0BF8BF8C-7ABC-47AA-B243-72B64DC4202D}" type="presParOf" srcId="{CF4F9025-EC62-4D76-A8D2-BC15A2597174}" destId="{07AC8351-45F1-460C-AD39-10541AA075EB}" srcOrd="5" destOrd="0" presId="urn:microsoft.com/office/officeart/2005/8/layout/vProcess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7.xml><?xml version="1.0" encoding="utf-8"?>
<dgm:dataModel xmlns:dgm="http://schemas.openxmlformats.org/drawingml/2006/diagram" xmlns:a="http://schemas.openxmlformats.org/drawingml/2006/main">
  <dgm:ptLst>
    <dgm:pt modelId="{8F4CA43C-A470-4EFA-A0D8-0E2F8AA33883}" type="doc">
      <dgm:prSet loTypeId="urn:microsoft.com/office/officeart/2008/layout/LinedList" loCatId="list" qsTypeId="urn:microsoft.com/office/officeart/2005/8/quickstyle/simple1" qsCatId="simple" csTypeId="urn:microsoft.com/office/officeart/2005/8/colors/accent5_1" csCatId="accent5" phldr="1"/>
      <dgm:spPr/>
      <dgm:t>
        <a:bodyPr/>
        <a:lstStyle/>
        <a:p>
          <a:endParaRPr lang="en-CA"/>
        </a:p>
      </dgm:t>
    </dgm:pt>
    <dgm:pt modelId="{BC414E8B-5A69-4A6A-81B5-1FCAC29BEDE0}">
      <dgm:prSet phldrT="[Text]"/>
      <dgm:spPr/>
      <dgm:t>
        <a:bodyPr/>
        <a:lstStyle/>
        <a:p>
          <a:pPr>
            <a:buNone/>
          </a:pPr>
          <a:r>
            <a:rPr lang="en-US" dirty="0">
              <a:solidFill>
                <a:srgbClr val="595959"/>
              </a:solidFill>
            </a:rPr>
            <a:t>Part of putting knowledge into practice, and learning from experience, is reflection. </a:t>
          </a:r>
          <a:endParaRPr lang="en-CA" dirty="0">
            <a:solidFill>
              <a:srgbClr val="595959"/>
            </a:solidFill>
          </a:endParaRPr>
        </a:p>
      </dgm:t>
    </dgm:pt>
    <dgm:pt modelId="{E853AC64-2B2B-4E87-99D1-653887AB1B86}" type="parTrans" cxnId="{1994805B-A2C9-4FCE-A7A5-0023EAE36AC3}">
      <dgm:prSet/>
      <dgm:spPr/>
      <dgm:t>
        <a:bodyPr/>
        <a:lstStyle/>
        <a:p>
          <a:endParaRPr lang="en-CA">
            <a:solidFill>
              <a:srgbClr val="595959"/>
            </a:solidFill>
          </a:endParaRPr>
        </a:p>
      </dgm:t>
    </dgm:pt>
    <dgm:pt modelId="{F1659ED2-8B0D-4396-979C-A8E99387600F}" type="sibTrans" cxnId="{1994805B-A2C9-4FCE-A7A5-0023EAE36AC3}">
      <dgm:prSet/>
      <dgm:spPr/>
      <dgm:t>
        <a:bodyPr/>
        <a:lstStyle/>
        <a:p>
          <a:endParaRPr lang="en-CA">
            <a:solidFill>
              <a:srgbClr val="595959"/>
            </a:solidFill>
          </a:endParaRPr>
        </a:p>
      </dgm:t>
    </dgm:pt>
    <dgm:pt modelId="{048A8D3E-7754-48B5-8CA2-F7F8041F7C32}">
      <dgm:prSet phldrT="[Text]"/>
      <dgm:spPr/>
      <dgm:t>
        <a:bodyPr/>
        <a:lstStyle/>
        <a:p>
          <a:pPr>
            <a:buNone/>
          </a:pPr>
          <a:r>
            <a:rPr lang="en-US" dirty="0">
              <a:solidFill>
                <a:srgbClr val="595959"/>
              </a:solidFill>
            </a:rPr>
            <a:t>With reflection, a situation shifts from a memory to a living classroom. </a:t>
          </a:r>
          <a:endParaRPr lang="en-CA" dirty="0">
            <a:solidFill>
              <a:srgbClr val="595959"/>
            </a:solidFill>
          </a:endParaRPr>
        </a:p>
      </dgm:t>
    </dgm:pt>
    <dgm:pt modelId="{B9A3C958-E128-46A6-A8C0-3F7FA3BD6477}" type="parTrans" cxnId="{35A5C038-6BBB-4B16-8908-058E0C887603}">
      <dgm:prSet/>
      <dgm:spPr/>
      <dgm:t>
        <a:bodyPr/>
        <a:lstStyle/>
        <a:p>
          <a:endParaRPr lang="en-CA">
            <a:solidFill>
              <a:srgbClr val="595959"/>
            </a:solidFill>
          </a:endParaRPr>
        </a:p>
      </dgm:t>
    </dgm:pt>
    <dgm:pt modelId="{6966997D-61BC-4BF2-91C2-AF4393F14E1F}" type="sibTrans" cxnId="{35A5C038-6BBB-4B16-8908-058E0C887603}">
      <dgm:prSet/>
      <dgm:spPr/>
      <dgm:t>
        <a:bodyPr/>
        <a:lstStyle/>
        <a:p>
          <a:endParaRPr lang="en-CA">
            <a:solidFill>
              <a:srgbClr val="595959"/>
            </a:solidFill>
          </a:endParaRPr>
        </a:p>
      </dgm:t>
    </dgm:pt>
    <dgm:pt modelId="{1D55C6C6-017F-45FB-94BC-293BCBF1A392}">
      <dgm:prSet phldrT="[Text]"/>
      <dgm:spPr/>
      <dgm:t>
        <a:bodyPr/>
        <a:lstStyle/>
        <a:p>
          <a:pPr>
            <a:buNone/>
          </a:pPr>
          <a:r>
            <a:rPr lang="en-US" dirty="0">
              <a:solidFill>
                <a:srgbClr val="595959"/>
              </a:solidFill>
            </a:rPr>
            <a:t>What happened? What was your role in what happened? How could you adjust your role to get the results you want? What can be done next time? </a:t>
          </a:r>
          <a:endParaRPr lang="en-CA" dirty="0">
            <a:solidFill>
              <a:srgbClr val="595959"/>
            </a:solidFill>
          </a:endParaRPr>
        </a:p>
      </dgm:t>
    </dgm:pt>
    <dgm:pt modelId="{636B7543-21A6-4D0A-8824-3DF1339063B1}" type="parTrans" cxnId="{BF36D0DE-C0D8-4EB5-97E7-E1D8E3409664}">
      <dgm:prSet/>
      <dgm:spPr/>
      <dgm:t>
        <a:bodyPr/>
        <a:lstStyle/>
        <a:p>
          <a:endParaRPr lang="en-CA">
            <a:solidFill>
              <a:srgbClr val="595959"/>
            </a:solidFill>
          </a:endParaRPr>
        </a:p>
      </dgm:t>
    </dgm:pt>
    <dgm:pt modelId="{E74F7C07-D049-4807-B32C-E0DAD3C114F4}" type="sibTrans" cxnId="{BF36D0DE-C0D8-4EB5-97E7-E1D8E3409664}">
      <dgm:prSet/>
      <dgm:spPr/>
      <dgm:t>
        <a:bodyPr/>
        <a:lstStyle/>
        <a:p>
          <a:endParaRPr lang="en-CA">
            <a:solidFill>
              <a:srgbClr val="595959"/>
            </a:solidFill>
          </a:endParaRPr>
        </a:p>
      </dgm:t>
    </dgm:pt>
    <dgm:pt modelId="{FE83219C-433A-407F-9AAC-E7FD98A10EAA}" type="pres">
      <dgm:prSet presAssocID="{8F4CA43C-A470-4EFA-A0D8-0E2F8AA33883}" presName="vert0" presStyleCnt="0">
        <dgm:presLayoutVars>
          <dgm:dir/>
          <dgm:animOne val="branch"/>
          <dgm:animLvl val="lvl"/>
        </dgm:presLayoutVars>
      </dgm:prSet>
      <dgm:spPr/>
    </dgm:pt>
    <dgm:pt modelId="{8E8224FF-F1D2-4E2B-9C7C-B7E3FEC73F78}" type="pres">
      <dgm:prSet presAssocID="{BC414E8B-5A69-4A6A-81B5-1FCAC29BEDE0}" presName="thickLine" presStyleLbl="alignNode1" presStyleIdx="0" presStyleCnt="3"/>
      <dgm:spPr/>
    </dgm:pt>
    <dgm:pt modelId="{B9F6E52F-3471-4F4E-83C7-51B83EE81B71}" type="pres">
      <dgm:prSet presAssocID="{BC414E8B-5A69-4A6A-81B5-1FCAC29BEDE0}" presName="horz1" presStyleCnt="0"/>
      <dgm:spPr/>
    </dgm:pt>
    <dgm:pt modelId="{EE070CFE-CC75-4595-AD71-820917502643}" type="pres">
      <dgm:prSet presAssocID="{BC414E8B-5A69-4A6A-81B5-1FCAC29BEDE0}" presName="tx1" presStyleLbl="revTx" presStyleIdx="0" presStyleCnt="3"/>
      <dgm:spPr/>
    </dgm:pt>
    <dgm:pt modelId="{ACF2D7B5-3707-4304-A021-29DBC7D990C6}" type="pres">
      <dgm:prSet presAssocID="{BC414E8B-5A69-4A6A-81B5-1FCAC29BEDE0}" presName="vert1" presStyleCnt="0"/>
      <dgm:spPr/>
    </dgm:pt>
    <dgm:pt modelId="{D1C89C20-F215-4B3D-B6C4-225B77A917B6}" type="pres">
      <dgm:prSet presAssocID="{048A8D3E-7754-48B5-8CA2-F7F8041F7C32}" presName="thickLine" presStyleLbl="alignNode1" presStyleIdx="1" presStyleCnt="3"/>
      <dgm:spPr/>
    </dgm:pt>
    <dgm:pt modelId="{18A2D237-B32D-4600-BCDB-04D7903F340E}" type="pres">
      <dgm:prSet presAssocID="{048A8D3E-7754-48B5-8CA2-F7F8041F7C32}" presName="horz1" presStyleCnt="0"/>
      <dgm:spPr/>
    </dgm:pt>
    <dgm:pt modelId="{ECAC914B-2801-4AE1-BE35-AC56591DEE72}" type="pres">
      <dgm:prSet presAssocID="{048A8D3E-7754-48B5-8CA2-F7F8041F7C32}" presName="tx1" presStyleLbl="revTx" presStyleIdx="1" presStyleCnt="3"/>
      <dgm:spPr/>
    </dgm:pt>
    <dgm:pt modelId="{BFBA0EB9-13DE-4410-8517-1679B2FAC5C0}" type="pres">
      <dgm:prSet presAssocID="{048A8D3E-7754-48B5-8CA2-F7F8041F7C32}" presName="vert1" presStyleCnt="0"/>
      <dgm:spPr/>
    </dgm:pt>
    <dgm:pt modelId="{21B9AAA6-C1D3-4E8A-BC27-71FE1D6ADB8B}" type="pres">
      <dgm:prSet presAssocID="{1D55C6C6-017F-45FB-94BC-293BCBF1A392}" presName="thickLine" presStyleLbl="alignNode1" presStyleIdx="2" presStyleCnt="3"/>
      <dgm:spPr/>
    </dgm:pt>
    <dgm:pt modelId="{3FCDB6EB-3E13-4461-AC17-7C105B673EEF}" type="pres">
      <dgm:prSet presAssocID="{1D55C6C6-017F-45FB-94BC-293BCBF1A392}" presName="horz1" presStyleCnt="0"/>
      <dgm:spPr/>
    </dgm:pt>
    <dgm:pt modelId="{246D0A0A-368B-4F38-AEE4-08D37236AAA9}" type="pres">
      <dgm:prSet presAssocID="{1D55C6C6-017F-45FB-94BC-293BCBF1A392}" presName="tx1" presStyleLbl="revTx" presStyleIdx="2" presStyleCnt="3"/>
      <dgm:spPr/>
    </dgm:pt>
    <dgm:pt modelId="{8529A64D-3A2F-46B2-892F-338EEC9E887C}" type="pres">
      <dgm:prSet presAssocID="{1D55C6C6-017F-45FB-94BC-293BCBF1A392}" presName="vert1" presStyleCnt="0"/>
      <dgm:spPr/>
    </dgm:pt>
  </dgm:ptLst>
  <dgm:cxnLst>
    <dgm:cxn modelId="{15A6B332-C6AD-4326-82B9-81F308EF1329}" type="presOf" srcId="{048A8D3E-7754-48B5-8CA2-F7F8041F7C32}" destId="{ECAC914B-2801-4AE1-BE35-AC56591DEE72}" srcOrd="0" destOrd="0" presId="urn:microsoft.com/office/officeart/2008/layout/LinedList"/>
    <dgm:cxn modelId="{35A5C038-6BBB-4B16-8908-058E0C887603}" srcId="{8F4CA43C-A470-4EFA-A0D8-0E2F8AA33883}" destId="{048A8D3E-7754-48B5-8CA2-F7F8041F7C32}" srcOrd="1" destOrd="0" parTransId="{B9A3C958-E128-46A6-A8C0-3F7FA3BD6477}" sibTransId="{6966997D-61BC-4BF2-91C2-AF4393F14E1F}"/>
    <dgm:cxn modelId="{D72D393A-1CB5-4D07-A7A3-2D07103B3BF2}" type="presOf" srcId="{1D55C6C6-017F-45FB-94BC-293BCBF1A392}" destId="{246D0A0A-368B-4F38-AEE4-08D37236AAA9}" srcOrd="0" destOrd="0" presId="urn:microsoft.com/office/officeart/2008/layout/LinedList"/>
    <dgm:cxn modelId="{1994805B-A2C9-4FCE-A7A5-0023EAE36AC3}" srcId="{8F4CA43C-A470-4EFA-A0D8-0E2F8AA33883}" destId="{BC414E8B-5A69-4A6A-81B5-1FCAC29BEDE0}" srcOrd="0" destOrd="0" parTransId="{E853AC64-2B2B-4E87-99D1-653887AB1B86}" sibTransId="{F1659ED2-8B0D-4396-979C-A8E99387600F}"/>
    <dgm:cxn modelId="{BF36D0DE-C0D8-4EB5-97E7-E1D8E3409664}" srcId="{8F4CA43C-A470-4EFA-A0D8-0E2F8AA33883}" destId="{1D55C6C6-017F-45FB-94BC-293BCBF1A392}" srcOrd="2" destOrd="0" parTransId="{636B7543-21A6-4D0A-8824-3DF1339063B1}" sibTransId="{E74F7C07-D049-4807-B32C-E0DAD3C114F4}"/>
    <dgm:cxn modelId="{47BA04F1-C109-4964-B83C-6FED8B231AB8}" type="presOf" srcId="{BC414E8B-5A69-4A6A-81B5-1FCAC29BEDE0}" destId="{EE070CFE-CC75-4595-AD71-820917502643}" srcOrd="0" destOrd="0" presId="urn:microsoft.com/office/officeart/2008/layout/LinedList"/>
    <dgm:cxn modelId="{FEDFD4F7-A77E-4959-9A52-21B4800BC6D9}" type="presOf" srcId="{8F4CA43C-A470-4EFA-A0D8-0E2F8AA33883}" destId="{FE83219C-433A-407F-9AAC-E7FD98A10EAA}" srcOrd="0" destOrd="0" presId="urn:microsoft.com/office/officeart/2008/layout/LinedList"/>
    <dgm:cxn modelId="{E1891525-4E78-43A9-B5DB-2402BF18989F}" type="presParOf" srcId="{FE83219C-433A-407F-9AAC-E7FD98A10EAA}" destId="{8E8224FF-F1D2-4E2B-9C7C-B7E3FEC73F78}" srcOrd="0" destOrd="0" presId="urn:microsoft.com/office/officeart/2008/layout/LinedList"/>
    <dgm:cxn modelId="{2D091290-E655-470C-BD0D-EFECB0F32A71}" type="presParOf" srcId="{FE83219C-433A-407F-9AAC-E7FD98A10EAA}" destId="{B9F6E52F-3471-4F4E-83C7-51B83EE81B71}" srcOrd="1" destOrd="0" presId="urn:microsoft.com/office/officeart/2008/layout/LinedList"/>
    <dgm:cxn modelId="{055A2750-5D14-43E1-9DBC-5065D4FD534C}" type="presParOf" srcId="{B9F6E52F-3471-4F4E-83C7-51B83EE81B71}" destId="{EE070CFE-CC75-4595-AD71-820917502643}" srcOrd="0" destOrd="0" presId="urn:microsoft.com/office/officeart/2008/layout/LinedList"/>
    <dgm:cxn modelId="{2DD5F692-0BCE-4C74-B30B-14EA158CCC25}" type="presParOf" srcId="{B9F6E52F-3471-4F4E-83C7-51B83EE81B71}" destId="{ACF2D7B5-3707-4304-A021-29DBC7D990C6}" srcOrd="1" destOrd="0" presId="urn:microsoft.com/office/officeart/2008/layout/LinedList"/>
    <dgm:cxn modelId="{6637BA7F-9B79-4529-9CA8-B36AC048FB5F}" type="presParOf" srcId="{FE83219C-433A-407F-9AAC-E7FD98A10EAA}" destId="{D1C89C20-F215-4B3D-B6C4-225B77A917B6}" srcOrd="2" destOrd="0" presId="urn:microsoft.com/office/officeart/2008/layout/LinedList"/>
    <dgm:cxn modelId="{7D7AFE97-287F-4193-90EB-D23058F053DF}" type="presParOf" srcId="{FE83219C-433A-407F-9AAC-E7FD98A10EAA}" destId="{18A2D237-B32D-4600-BCDB-04D7903F340E}" srcOrd="3" destOrd="0" presId="urn:microsoft.com/office/officeart/2008/layout/LinedList"/>
    <dgm:cxn modelId="{0A4943CD-2263-494B-8A35-49142375DA38}" type="presParOf" srcId="{18A2D237-B32D-4600-BCDB-04D7903F340E}" destId="{ECAC914B-2801-4AE1-BE35-AC56591DEE72}" srcOrd="0" destOrd="0" presId="urn:microsoft.com/office/officeart/2008/layout/LinedList"/>
    <dgm:cxn modelId="{27E7A514-13B4-4401-BA57-A4E49A8D007C}" type="presParOf" srcId="{18A2D237-B32D-4600-BCDB-04D7903F340E}" destId="{BFBA0EB9-13DE-4410-8517-1679B2FAC5C0}" srcOrd="1" destOrd="0" presId="urn:microsoft.com/office/officeart/2008/layout/LinedList"/>
    <dgm:cxn modelId="{A0FB7D6B-43F8-4624-841A-30495A5B0324}" type="presParOf" srcId="{FE83219C-433A-407F-9AAC-E7FD98A10EAA}" destId="{21B9AAA6-C1D3-4E8A-BC27-71FE1D6ADB8B}" srcOrd="4" destOrd="0" presId="urn:microsoft.com/office/officeart/2008/layout/LinedList"/>
    <dgm:cxn modelId="{CB8BD497-0B73-46A5-A5F8-3F1940576E29}" type="presParOf" srcId="{FE83219C-433A-407F-9AAC-E7FD98A10EAA}" destId="{3FCDB6EB-3E13-4461-AC17-7C105B673EEF}" srcOrd="5" destOrd="0" presId="urn:microsoft.com/office/officeart/2008/layout/LinedList"/>
    <dgm:cxn modelId="{AACF2E12-941E-46A5-96FF-CDF01917968F}" type="presParOf" srcId="{3FCDB6EB-3E13-4461-AC17-7C105B673EEF}" destId="{246D0A0A-368B-4F38-AEE4-08D37236AAA9}" srcOrd="0" destOrd="0" presId="urn:microsoft.com/office/officeart/2008/layout/LinedList"/>
    <dgm:cxn modelId="{79A8E098-08AD-4927-9E71-23CBF2668CEC}" type="presParOf" srcId="{3FCDB6EB-3E13-4461-AC17-7C105B673EEF}" destId="{8529A64D-3A2F-46B2-892F-338EEC9E887C}" srcOrd="1" destOrd="0" presId="urn:microsoft.com/office/officeart/2008/layout/Lin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8.xml><?xml version="1.0" encoding="utf-8"?>
<dgm:dataModel xmlns:dgm="http://schemas.openxmlformats.org/drawingml/2006/diagram" xmlns:a="http://schemas.openxmlformats.org/drawingml/2006/main">
  <dgm:ptLst>
    <dgm:pt modelId="{513F4559-8B15-4CCA-BBD9-8163BD76F3D2}" type="doc">
      <dgm:prSet loTypeId="urn:microsoft.com/office/officeart/2005/8/layout/process4" loCatId="list" qsTypeId="urn:microsoft.com/office/officeart/2005/8/quickstyle/simple1" qsCatId="simple" csTypeId="urn:microsoft.com/office/officeart/2005/8/colors/accent1_2" csCatId="accent1" phldr="1"/>
      <dgm:spPr/>
      <dgm:t>
        <a:bodyPr/>
        <a:lstStyle/>
        <a:p>
          <a:endParaRPr lang="en-CA"/>
        </a:p>
      </dgm:t>
    </dgm:pt>
    <dgm:pt modelId="{A62C720F-9EBE-4EE5-B754-1CEA67E958B5}">
      <dgm:prSet phldrT="[Text]"/>
      <dgm:spPr/>
      <dgm:t>
        <a:bodyPr/>
        <a:lstStyle/>
        <a:p>
          <a:pPr>
            <a:buNone/>
          </a:pPr>
          <a:r>
            <a:rPr lang="en-US" dirty="0"/>
            <a:t>Consider starting (or continuing) a journal in the workplace, for recording experiences as they unfold or soon after they occur. </a:t>
          </a:r>
          <a:endParaRPr lang="en-CA" dirty="0"/>
        </a:p>
      </dgm:t>
    </dgm:pt>
    <dgm:pt modelId="{8174D725-481C-49DC-A5C3-737E1EFB4AFD}" type="parTrans" cxnId="{4947AD29-B5DD-4EB3-A10C-E2879E3994AA}">
      <dgm:prSet/>
      <dgm:spPr/>
      <dgm:t>
        <a:bodyPr/>
        <a:lstStyle/>
        <a:p>
          <a:endParaRPr lang="en-CA"/>
        </a:p>
      </dgm:t>
    </dgm:pt>
    <dgm:pt modelId="{C08E23BE-BBDE-400A-8ACC-0DD88F08BC4F}" type="sibTrans" cxnId="{4947AD29-B5DD-4EB3-A10C-E2879E3994AA}">
      <dgm:prSet/>
      <dgm:spPr/>
      <dgm:t>
        <a:bodyPr/>
        <a:lstStyle/>
        <a:p>
          <a:endParaRPr lang="en-CA"/>
        </a:p>
      </dgm:t>
    </dgm:pt>
    <dgm:pt modelId="{1F10053A-5C2F-4DD0-8563-993A7B11F794}">
      <dgm:prSet/>
      <dgm:spPr/>
      <dgm:t>
        <a:bodyPr/>
        <a:lstStyle/>
        <a:p>
          <a:pPr>
            <a:buFont typeface="Symbol" panose="05050102010706020507" pitchFamily="18" charset="2"/>
            <a:buChar char=""/>
          </a:pPr>
          <a:r>
            <a:rPr lang="en-US" dirty="0">
              <a:solidFill>
                <a:schemeClr val="tx1"/>
              </a:solidFill>
            </a:rPr>
            <a:t>What was good and bad about it?</a:t>
          </a:r>
          <a:endParaRPr lang="en-CA" dirty="0">
            <a:solidFill>
              <a:schemeClr val="tx1"/>
            </a:solidFill>
          </a:endParaRPr>
        </a:p>
      </dgm:t>
    </dgm:pt>
    <dgm:pt modelId="{C2CEC0F1-9B81-4F38-8F17-418E2E16E5C7}" type="parTrans" cxnId="{4C623C01-5438-4A4C-9259-0B3B79D576E7}">
      <dgm:prSet/>
      <dgm:spPr/>
      <dgm:t>
        <a:bodyPr/>
        <a:lstStyle/>
        <a:p>
          <a:endParaRPr lang="en-CA"/>
        </a:p>
      </dgm:t>
    </dgm:pt>
    <dgm:pt modelId="{686F5723-BD54-4BDB-974E-EB884F87000C}" type="sibTrans" cxnId="{4C623C01-5438-4A4C-9259-0B3B79D576E7}">
      <dgm:prSet/>
      <dgm:spPr/>
      <dgm:t>
        <a:bodyPr/>
        <a:lstStyle/>
        <a:p>
          <a:endParaRPr lang="en-CA"/>
        </a:p>
      </dgm:t>
    </dgm:pt>
    <dgm:pt modelId="{FF2C611E-B888-43D7-8A8C-BD0C729A1883}">
      <dgm:prSet/>
      <dgm:spPr/>
      <dgm:t>
        <a:bodyPr/>
        <a:lstStyle/>
        <a:p>
          <a:pPr>
            <a:buFont typeface="Symbol" panose="05050102010706020507" pitchFamily="18" charset="2"/>
            <a:buChar char=""/>
          </a:pPr>
          <a:r>
            <a:rPr lang="en-US" dirty="0">
              <a:solidFill>
                <a:schemeClr val="tx1"/>
              </a:solidFill>
            </a:rPr>
            <a:t>How can you make sense of it?</a:t>
          </a:r>
          <a:endParaRPr lang="en-CA" dirty="0">
            <a:solidFill>
              <a:schemeClr val="tx1"/>
            </a:solidFill>
          </a:endParaRPr>
        </a:p>
      </dgm:t>
    </dgm:pt>
    <dgm:pt modelId="{AEBA7C13-B10D-4D93-9097-C3DF5614AAD0}" type="parTrans" cxnId="{A2EE2682-2327-45FA-A6FC-6ED762D7E731}">
      <dgm:prSet/>
      <dgm:spPr/>
      <dgm:t>
        <a:bodyPr/>
        <a:lstStyle/>
        <a:p>
          <a:endParaRPr lang="en-CA"/>
        </a:p>
      </dgm:t>
    </dgm:pt>
    <dgm:pt modelId="{3D16C84A-4AC6-42FB-B219-E56348449C03}" type="sibTrans" cxnId="{A2EE2682-2327-45FA-A6FC-6ED762D7E731}">
      <dgm:prSet/>
      <dgm:spPr/>
      <dgm:t>
        <a:bodyPr/>
        <a:lstStyle/>
        <a:p>
          <a:endParaRPr lang="en-CA"/>
        </a:p>
      </dgm:t>
    </dgm:pt>
    <dgm:pt modelId="{CB81928B-8926-4144-AFFD-256EB4911D98}">
      <dgm:prSet/>
      <dgm:spPr/>
      <dgm:t>
        <a:bodyPr/>
        <a:lstStyle/>
        <a:p>
          <a:pPr>
            <a:buFont typeface="Symbol" panose="05050102010706020507" pitchFamily="18" charset="2"/>
            <a:buChar char=""/>
          </a:pPr>
          <a:r>
            <a:rPr lang="en-US" dirty="0">
              <a:solidFill>
                <a:schemeClr val="tx1"/>
              </a:solidFill>
            </a:rPr>
            <a:t>What alternatives did you have?</a:t>
          </a:r>
          <a:endParaRPr lang="en-CA" dirty="0">
            <a:solidFill>
              <a:schemeClr val="tx1"/>
            </a:solidFill>
          </a:endParaRPr>
        </a:p>
      </dgm:t>
    </dgm:pt>
    <dgm:pt modelId="{29EAF917-3147-40F3-BBA4-082EF22244EC}" type="parTrans" cxnId="{EE8671DF-424F-41A8-892E-2DACB48F8CC4}">
      <dgm:prSet/>
      <dgm:spPr/>
      <dgm:t>
        <a:bodyPr/>
        <a:lstStyle/>
        <a:p>
          <a:endParaRPr lang="en-CA"/>
        </a:p>
      </dgm:t>
    </dgm:pt>
    <dgm:pt modelId="{0FD38E76-84CF-495A-869E-9BB3C781FB0B}" type="sibTrans" cxnId="{EE8671DF-424F-41A8-892E-2DACB48F8CC4}">
      <dgm:prSet/>
      <dgm:spPr/>
      <dgm:t>
        <a:bodyPr/>
        <a:lstStyle/>
        <a:p>
          <a:endParaRPr lang="en-CA"/>
        </a:p>
      </dgm:t>
    </dgm:pt>
    <dgm:pt modelId="{94137907-61E9-4C0F-8FA8-C296F510EA48}">
      <dgm:prSet/>
      <dgm:spPr/>
      <dgm:t>
        <a:bodyPr/>
        <a:lstStyle/>
        <a:p>
          <a:pPr>
            <a:buFont typeface="Symbol" panose="05050102010706020507" pitchFamily="18" charset="2"/>
            <a:buChar char=""/>
          </a:pPr>
          <a:r>
            <a:rPr lang="en-US" dirty="0">
              <a:solidFill>
                <a:schemeClr val="tx1"/>
              </a:solidFill>
            </a:rPr>
            <a:t>What would you do if it happened again?</a:t>
          </a:r>
          <a:endParaRPr lang="en-CA" dirty="0">
            <a:solidFill>
              <a:schemeClr val="tx1"/>
            </a:solidFill>
          </a:endParaRPr>
        </a:p>
      </dgm:t>
    </dgm:pt>
    <dgm:pt modelId="{D34388D5-3374-4C56-8475-36790DE13B08}" type="parTrans" cxnId="{0FAB3D1C-79AD-49CE-881A-62F42A95C48E}">
      <dgm:prSet/>
      <dgm:spPr/>
      <dgm:t>
        <a:bodyPr/>
        <a:lstStyle/>
        <a:p>
          <a:endParaRPr lang="en-CA"/>
        </a:p>
      </dgm:t>
    </dgm:pt>
    <dgm:pt modelId="{B14B9B3E-5D94-4CC2-A3D8-BDC9158BA538}" type="sibTrans" cxnId="{0FAB3D1C-79AD-49CE-881A-62F42A95C48E}">
      <dgm:prSet/>
      <dgm:spPr/>
      <dgm:t>
        <a:bodyPr/>
        <a:lstStyle/>
        <a:p>
          <a:endParaRPr lang="en-CA"/>
        </a:p>
      </dgm:t>
    </dgm:pt>
    <dgm:pt modelId="{7AA38D62-1268-4135-8045-B55C863A944D}">
      <dgm:prSet phldrT="[Text]"/>
      <dgm:spPr/>
      <dgm:t>
        <a:bodyPr/>
        <a:lstStyle/>
        <a:p>
          <a:pPr>
            <a:buNone/>
          </a:pPr>
          <a:r>
            <a:rPr lang="en-US" dirty="0"/>
            <a:t>Consider the situation in light of the following questions, from Gibbs Cycle of Reflective Thought:</a:t>
          </a:r>
          <a:endParaRPr lang="en-CA" dirty="0"/>
        </a:p>
      </dgm:t>
    </dgm:pt>
    <dgm:pt modelId="{1365EF86-76D8-44A2-AE4E-6E1CDB6095B0}" type="parTrans" cxnId="{1F299F3C-D8BB-4C3F-B11D-94D9B9373585}">
      <dgm:prSet/>
      <dgm:spPr/>
      <dgm:t>
        <a:bodyPr/>
        <a:lstStyle/>
        <a:p>
          <a:endParaRPr lang="en-CA"/>
        </a:p>
      </dgm:t>
    </dgm:pt>
    <dgm:pt modelId="{7429E6BF-D12A-4907-987E-61810927EA1B}" type="sibTrans" cxnId="{1F299F3C-D8BB-4C3F-B11D-94D9B9373585}">
      <dgm:prSet/>
      <dgm:spPr/>
      <dgm:t>
        <a:bodyPr/>
        <a:lstStyle/>
        <a:p>
          <a:endParaRPr lang="en-CA"/>
        </a:p>
      </dgm:t>
    </dgm:pt>
    <dgm:pt modelId="{FF7B8211-7E2B-4747-A377-6DC57AF7F06F}">
      <dgm:prSet phldrT="[Text]"/>
      <dgm:spPr/>
      <dgm:t>
        <a:bodyPr/>
        <a:lstStyle/>
        <a:p>
          <a:pPr>
            <a:buNone/>
          </a:pPr>
          <a:r>
            <a:rPr lang="en-US" dirty="0">
              <a:solidFill>
                <a:schemeClr val="tx1"/>
              </a:solidFill>
            </a:rPr>
            <a:t>What were you thinking and feeling?</a:t>
          </a:r>
          <a:endParaRPr lang="en-CA" dirty="0">
            <a:solidFill>
              <a:schemeClr val="tx1"/>
            </a:solidFill>
          </a:endParaRPr>
        </a:p>
      </dgm:t>
    </dgm:pt>
    <dgm:pt modelId="{A425D5C3-255D-4245-B6A9-E3D79ACFF0E3}" type="parTrans" cxnId="{69EBABA9-194F-405F-B365-6E248388C1DF}">
      <dgm:prSet/>
      <dgm:spPr/>
      <dgm:t>
        <a:bodyPr/>
        <a:lstStyle/>
        <a:p>
          <a:endParaRPr lang="en-CA"/>
        </a:p>
      </dgm:t>
    </dgm:pt>
    <dgm:pt modelId="{37EFBE11-F3FE-407A-94D6-35E0A40C42EC}" type="sibTrans" cxnId="{69EBABA9-194F-405F-B365-6E248388C1DF}">
      <dgm:prSet/>
      <dgm:spPr/>
      <dgm:t>
        <a:bodyPr/>
        <a:lstStyle/>
        <a:p>
          <a:endParaRPr lang="en-CA"/>
        </a:p>
      </dgm:t>
    </dgm:pt>
    <dgm:pt modelId="{E82680F9-FA03-4A6D-8139-D2FD56ACAB2B}" type="pres">
      <dgm:prSet presAssocID="{513F4559-8B15-4CCA-BBD9-8163BD76F3D2}" presName="Name0" presStyleCnt="0">
        <dgm:presLayoutVars>
          <dgm:dir/>
          <dgm:animLvl val="lvl"/>
          <dgm:resizeHandles val="exact"/>
        </dgm:presLayoutVars>
      </dgm:prSet>
      <dgm:spPr/>
    </dgm:pt>
    <dgm:pt modelId="{DFD6A106-BAEF-40D6-8346-C7646827CD31}" type="pres">
      <dgm:prSet presAssocID="{7AA38D62-1268-4135-8045-B55C863A944D}" presName="boxAndChildren" presStyleCnt="0"/>
      <dgm:spPr/>
    </dgm:pt>
    <dgm:pt modelId="{D4C0F86D-CF14-4457-8F81-4C1A73612E77}" type="pres">
      <dgm:prSet presAssocID="{7AA38D62-1268-4135-8045-B55C863A944D}" presName="parentTextBox" presStyleLbl="node1" presStyleIdx="0" presStyleCnt="2"/>
      <dgm:spPr/>
    </dgm:pt>
    <dgm:pt modelId="{7304CF3E-6425-4A35-8940-5EE9B555697F}" type="pres">
      <dgm:prSet presAssocID="{7AA38D62-1268-4135-8045-B55C863A944D}" presName="entireBox" presStyleLbl="node1" presStyleIdx="0" presStyleCnt="2"/>
      <dgm:spPr/>
    </dgm:pt>
    <dgm:pt modelId="{563B2C0F-7D7A-4A40-A2AC-70F6FE1DABA0}" type="pres">
      <dgm:prSet presAssocID="{7AA38D62-1268-4135-8045-B55C863A944D}" presName="descendantBox" presStyleCnt="0"/>
      <dgm:spPr/>
    </dgm:pt>
    <dgm:pt modelId="{E0B4EA76-7EFC-499F-BD07-8CE5F560C0B0}" type="pres">
      <dgm:prSet presAssocID="{FF7B8211-7E2B-4747-A377-6DC57AF7F06F}" presName="childTextBox" presStyleLbl="fgAccFollowNode1" presStyleIdx="0" presStyleCnt="5">
        <dgm:presLayoutVars>
          <dgm:bulletEnabled val="1"/>
        </dgm:presLayoutVars>
      </dgm:prSet>
      <dgm:spPr/>
    </dgm:pt>
    <dgm:pt modelId="{B6778112-B865-4D8B-A71B-FB481900C971}" type="pres">
      <dgm:prSet presAssocID="{1F10053A-5C2F-4DD0-8563-993A7B11F794}" presName="childTextBox" presStyleLbl="fgAccFollowNode1" presStyleIdx="1" presStyleCnt="5">
        <dgm:presLayoutVars>
          <dgm:bulletEnabled val="1"/>
        </dgm:presLayoutVars>
      </dgm:prSet>
      <dgm:spPr/>
    </dgm:pt>
    <dgm:pt modelId="{F2872680-49D8-484B-90A1-340EB9EDB6F3}" type="pres">
      <dgm:prSet presAssocID="{FF2C611E-B888-43D7-8A8C-BD0C729A1883}" presName="childTextBox" presStyleLbl="fgAccFollowNode1" presStyleIdx="2" presStyleCnt="5">
        <dgm:presLayoutVars>
          <dgm:bulletEnabled val="1"/>
        </dgm:presLayoutVars>
      </dgm:prSet>
      <dgm:spPr/>
    </dgm:pt>
    <dgm:pt modelId="{A23612E7-47EC-4F36-882C-292B595E070D}" type="pres">
      <dgm:prSet presAssocID="{CB81928B-8926-4144-AFFD-256EB4911D98}" presName="childTextBox" presStyleLbl="fgAccFollowNode1" presStyleIdx="3" presStyleCnt="5">
        <dgm:presLayoutVars>
          <dgm:bulletEnabled val="1"/>
        </dgm:presLayoutVars>
      </dgm:prSet>
      <dgm:spPr/>
    </dgm:pt>
    <dgm:pt modelId="{8EE120A0-FB16-4BE5-A2FC-1EEF97C6B9DA}" type="pres">
      <dgm:prSet presAssocID="{94137907-61E9-4C0F-8FA8-C296F510EA48}" presName="childTextBox" presStyleLbl="fgAccFollowNode1" presStyleIdx="4" presStyleCnt="5">
        <dgm:presLayoutVars>
          <dgm:bulletEnabled val="1"/>
        </dgm:presLayoutVars>
      </dgm:prSet>
      <dgm:spPr/>
    </dgm:pt>
    <dgm:pt modelId="{EC60CA9C-1CEC-4748-86AD-5A8005E0362B}" type="pres">
      <dgm:prSet presAssocID="{C08E23BE-BBDE-400A-8ACC-0DD88F08BC4F}" presName="sp" presStyleCnt="0"/>
      <dgm:spPr/>
    </dgm:pt>
    <dgm:pt modelId="{EB59286E-7DFC-4D73-8E4B-DBBF0CCC92EF}" type="pres">
      <dgm:prSet presAssocID="{A62C720F-9EBE-4EE5-B754-1CEA67E958B5}" presName="arrowAndChildren" presStyleCnt="0"/>
      <dgm:spPr/>
    </dgm:pt>
    <dgm:pt modelId="{FC4A78BE-9875-4183-99B8-01792F8E78E0}" type="pres">
      <dgm:prSet presAssocID="{A62C720F-9EBE-4EE5-B754-1CEA67E958B5}" presName="parentTextArrow" presStyleLbl="node1" presStyleIdx="1" presStyleCnt="2" custScaleY="49570" custLinFactNeighborY="-2"/>
      <dgm:spPr/>
    </dgm:pt>
  </dgm:ptLst>
  <dgm:cxnLst>
    <dgm:cxn modelId="{4C623C01-5438-4A4C-9259-0B3B79D576E7}" srcId="{7AA38D62-1268-4135-8045-B55C863A944D}" destId="{1F10053A-5C2F-4DD0-8563-993A7B11F794}" srcOrd="1" destOrd="0" parTransId="{C2CEC0F1-9B81-4F38-8F17-418E2E16E5C7}" sibTransId="{686F5723-BD54-4BDB-974E-EB884F87000C}"/>
    <dgm:cxn modelId="{543C4901-5383-4B23-8DA2-46EC9757E574}" type="presOf" srcId="{94137907-61E9-4C0F-8FA8-C296F510EA48}" destId="{8EE120A0-FB16-4BE5-A2FC-1EEF97C6B9DA}" srcOrd="0" destOrd="0" presId="urn:microsoft.com/office/officeart/2005/8/layout/process4"/>
    <dgm:cxn modelId="{7DAFC108-7925-4A8A-A272-B17D60B6F040}" type="presOf" srcId="{7AA38D62-1268-4135-8045-B55C863A944D}" destId="{D4C0F86D-CF14-4457-8F81-4C1A73612E77}" srcOrd="0" destOrd="0" presId="urn:microsoft.com/office/officeart/2005/8/layout/process4"/>
    <dgm:cxn modelId="{0FAB3D1C-79AD-49CE-881A-62F42A95C48E}" srcId="{7AA38D62-1268-4135-8045-B55C863A944D}" destId="{94137907-61E9-4C0F-8FA8-C296F510EA48}" srcOrd="4" destOrd="0" parTransId="{D34388D5-3374-4C56-8475-36790DE13B08}" sibTransId="{B14B9B3E-5D94-4CC2-A3D8-BDC9158BA538}"/>
    <dgm:cxn modelId="{36BB2F1F-E237-431B-8ED9-0D99E19E1780}" type="presOf" srcId="{513F4559-8B15-4CCA-BBD9-8163BD76F3D2}" destId="{E82680F9-FA03-4A6D-8139-D2FD56ACAB2B}" srcOrd="0" destOrd="0" presId="urn:microsoft.com/office/officeart/2005/8/layout/process4"/>
    <dgm:cxn modelId="{BBA37922-5EB0-4FD4-A045-7E4570C01C2C}" type="presOf" srcId="{FF7B8211-7E2B-4747-A377-6DC57AF7F06F}" destId="{E0B4EA76-7EFC-499F-BD07-8CE5F560C0B0}" srcOrd="0" destOrd="0" presId="urn:microsoft.com/office/officeart/2005/8/layout/process4"/>
    <dgm:cxn modelId="{4947AD29-B5DD-4EB3-A10C-E2879E3994AA}" srcId="{513F4559-8B15-4CCA-BBD9-8163BD76F3D2}" destId="{A62C720F-9EBE-4EE5-B754-1CEA67E958B5}" srcOrd="0" destOrd="0" parTransId="{8174D725-481C-49DC-A5C3-737E1EFB4AFD}" sibTransId="{C08E23BE-BBDE-400A-8ACC-0DD88F08BC4F}"/>
    <dgm:cxn modelId="{1F299F3C-D8BB-4C3F-B11D-94D9B9373585}" srcId="{513F4559-8B15-4CCA-BBD9-8163BD76F3D2}" destId="{7AA38D62-1268-4135-8045-B55C863A944D}" srcOrd="1" destOrd="0" parTransId="{1365EF86-76D8-44A2-AE4E-6E1CDB6095B0}" sibTransId="{7429E6BF-D12A-4907-987E-61810927EA1B}"/>
    <dgm:cxn modelId="{B4717743-7A6A-4666-A389-B9438A254234}" type="presOf" srcId="{A62C720F-9EBE-4EE5-B754-1CEA67E958B5}" destId="{FC4A78BE-9875-4183-99B8-01792F8E78E0}" srcOrd="0" destOrd="0" presId="urn:microsoft.com/office/officeart/2005/8/layout/process4"/>
    <dgm:cxn modelId="{272F8B46-99A4-476D-9FF2-6B03F077449F}" type="presOf" srcId="{1F10053A-5C2F-4DD0-8563-993A7B11F794}" destId="{B6778112-B865-4D8B-A71B-FB481900C971}" srcOrd="0" destOrd="0" presId="urn:microsoft.com/office/officeart/2005/8/layout/process4"/>
    <dgm:cxn modelId="{A2EE2682-2327-45FA-A6FC-6ED762D7E731}" srcId="{7AA38D62-1268-4135-8045-B55C863A944D}" destId="{FF2C611E-B888-43D7-8A8C-BD0C729A1883}" srcOrd="2" destOrd="0" parTransId="{AEBA7C13-B10D-4D93-9097-C3DF5614AAD0}" sibTransId="{3D16C84A-4AC6-42FB-B219-E56348449C03}"/>
    <dgm:cxn modelId="{69EBABA9-194F-405F-B365-6E248388C1DF}" srcId="{7AA38D62-1268-4135-8045-B55C863A944D}" destId="{FF7B8211-7E2B-4747-A377-6DC57AF7F06F}" srcOrd="0" destOrd="0" parTransId="{A425D5C3-255D-4245-B6A9-E3D79ACFF0E3}" sibTransId="{37EFBE11-F3FE-407A-94D6-35E0A40C42EC}"/>
    <dgm:cxn modelId="{5E8325D2-A012-40D4-96F0-781AEBCFFA0C}" type="presOf" srcId="{CB81928B-8926-4144-AFFD-256EB4911D98}" destId="{A23612E7-47EC-4F36-882C-292B595E070D}" srcOrd="0" destOrd="0" presId="urn:microsoft.com/office/officeart/2005/8/layout/process4"/>
    <dgm:cxn modelId="{EE8671DF-424F-41A8-892E-2DACB48F8CC4}" srcId="{7AA38D62-1268-4135-8045-B55C863A944D}" destId="{CB81928B-8926-4144-AFFD-256EB4911D98}" srcOrd="3" destOrd="0" parTransId="{29EAF917-3147-40F3-BBA4-082EF22244EC}" sibTransId="{0FD38E76-84CF-495A-869E-9BB3C781FB0B}"/>
    <dgm:cxn modelId="{CC9D09F4-C4E3-4228-8A6A-E31CA50A22EF}" type="presOf" srcId="{FF2C611E-B888-43D7-8A8C-BD0C729A1883}" destId="{F2872680-49D8-484B-90A1-340EB9EDB6F3}" srcOrd="0" destOrd="0" presId="urn:microsoft.com/office/officeart/2005/8/layout/process4"/>
    <dgm:cxn modelId="{434E25FE-BD6A-4466-9303-C25F1CE43F90}" type="presOf" srcId="{7AA38D62-1268-4135-8045-B55C863A944D}" destId="{7304CF3E-6425-4A35-8940-5EE9B555697F}" srcOrd="1" destOrd="0" presId="urn:microsoft.com/office/officeart/2005/8/layout/process4"/>
    <dgm:cxn modelId="{2DCA69E4-F8FB-4E3C-A808-87756D387274}" type="presParOf" srcId="{E82680F9-FA03-4A6D-8139-D2FD56ACAB2B}" destId="{DFD6A106-BAEF-40D6-8346-C7646827CD31}" srcOrd="0" destOrd="0" presId="urn:microsoft.com/office/officeart/2005/8/layout/process4"/>
    <dgm:cxn modelId="{C5F89D39-20FE-4CED-82F1-95557867C744}" type="presParOf" srcId="{DFD6A106-BAEF-40D6-8346-C7646827CD31}" destId="{D4C0F86D-CF14-4457-8F81-4C1A73612E77}" srcOrd="0" destOrd="0" presId="urn:microsoft.com/office/officeart/2005/8/layout/process4"/>
    <dgm:cxn modelId="{3067FEC1-8918-4436-A983-76C64A549E9A}" type="presParOf" srcId="{DFD6A106-BAEF-40D6-8346-C7646827CD31}" destId="{7304CF3E-6425-4A35-8940-5EE9B555697F}" srcOrd="1" destOrd="0" presId="urn:microsoft.com/office/officeart/2005/8/layout/process4"/>
    <dgm:cxn modelId="{9EC560A5-8CA4-4E9A-8E9B-ECF1CE2CDE52}" type="presParOf" srcId="{DFD6A106-BAEF-40D6-8346-C7646827CD31}" destId="{563B2C0F-7D7A-4A40-A2AC-70F6FE1DABA0}" srcOrd="2" destOrd="0" presId="urn:microsoft.com/office/officeart/2005/8/layout/process4"/>
    <dgm:cxn modelId="{FF813179-0276-4D7A-8EF6-4FA453FCA76B}" type="presParOf" srcId="{563B2C0F-7D7A-4A40-A2AC-70F6FE1DABA0}" destId="{E0B4EA76-7EFC-499F-BD07-8CE5F560C0B0}" srcOrd="0" destOrd="0" presId="urn:microsoft.com/office/officeart/2005/8/layout/process4"/>
    <dgm:cxn modelId="{247566D0-7DC7-4383-8B96-639538855EF0}" type="presParOf" srcId="{563B2C0F-7D7A-4A40-A2AC-70F6FE1DABA0}" destId="{B6778112-B865-4D8B-A71B-FB481900C971}" srcOrd="1" destOrd="0" presId="urn:microsoft.com/office/officeart/2005/8/layout/process4"/>
    <dgm:cxn modelId="{676BEC81-A14B-4F2B-8CB9-508F43753B88}" type="presParOf" srcId="{563B2C0F-7D7A-4A40-A2AC-70F6FE1DABA0}" destId="{F2872680-49D8-484B-90A1-340EB9EDB6F3}" srcOrd="2" destOrd="0" presId="urn:microsoft.com/office/officeart/2005/8/layout/process4"/>
    <dgm:cxn modelId="{0FB2FD11-C8E1-4A40-BCFD-06A0E31B4A3E}" type="presParOf" srcId="{563B2C0F-7D7A-4A40-A2AC-70F6FE1DABA0}" destId="{A23612E7-47EC-4F36-882C-292B595E070D}" srcOrd="3" destOrd="0" presId="urn:microsoft.com/office/officeart/2005/8/layout/process4"/>
    <dgm:cxn modelId="{E02F46DB-CCD9-4ECE-A0B2-53D2E02DFEEC}" type="presParOf" srcId="{563B2C0F-7D7A-4A40-A2AC-70F6FE1DABA0}" destId="{8EE120A0-FB16-4BE5-A2FC-1EEF97C6B9DA}" srcOrd="4" destOrd="0" presId="urn:microsoft.com/office/officeart/2005/8/layout/process4"/>
    <dgm:cxn modelId="{486BD118-CF6A-474F-8CCB-636378B8A95C}" type="presParOf" srcId="{E82680F9-FA03-4A6D-8139-D2FD56ACAB2B}" destId="{EC60CA9C-1CEC-4748-86AD-5A8005E0362B}" srcOrd="1" destOrd="0" presId="urn:microsoft.com/office/officeart/2005/8/layout/process4"/>
    <dgm:cxn modelId="{9B9F393E-C802-4D92-9205-3883F03B48E9}" type="presParOf" srcId="{E82680F9-FA03-4A6D-8139-D2FD56ACAB2B}" destId="{EB59286E-7DFC-4D73-8E4B-DBBF0CCC92EF}" srcOrd="2" destOrd="0" presId="urn:microsoft.com/office/officeart/2005/8/layout/process4"/>
    <dgm:cxn modelId="{12AE920E-A075-4F0B-B635-F5060E8F416C}" type="presParOf" srcId="{EB59286E-7DFC-4D73-8E4B-DBBF0CCC92EF}" destId="{FC4A78BE-9875-4183-99B8-01792F8E78E0}" srcOrd="0" destOrd="0" presId="urn:microsoft.com/office/officeart/2005/8/layout/process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9.xml><?xml version="1.0" encoding="utf-8"?>
<dgm:dataModel xmlns:dgm="http://schemas.openxmlformats.org/drawingml/2006/diagram" xmlns:a="http://schemas.openxmlformats.org/drawingml/2006/main">
  <dgm:ptLst>
    <dgm:pt modelId="{6D57E67F-5E3E-47B0-881E-499634B3987E}" type="doc">
      <dgm:prSet loTypeId="urn:microsoft.com/office/officeart/2018/2/layout/IconVerticalSolidList" loCatId="icon" qsTypeId="urn:microsoft.com/office/officeart/2005/8/quickstyle/simple1" qsCatId="simple" csTypeId="urn:microsoft.com/office/officeart/2005/8/colors/accent5_2" csCatId="accent5" phldr="1"/>
      <dgm:spPr/>
      <dgm:t>
        <a:bodyPr/>
        <a:lstStyle/>
        <a:p>
          <a:endParaRPr lang="en-US"/>
        </a:p>
      </dgm:t>
    </dgm:pt>
    <dgm:pt modelId="{A4E4AFD3-B7AD-4CD3-9A33-D0E5AD229BAE}">
      <dgm:prSet custT="1"/>
      <dgm:spPr/>
      <dgm:t>
        <a:bodyPr/>
        <a:lstStyle/>
        <a:p>
          <a:pPr>
            <a:lnSpc>
              <a:spcPct val="100000"/>
            </a:lnSpc>
          </a:pPr>
          <a:r>
            <a:rPr lang="en-US" sz="2800">
              <a:solidFill>
                <a:srgbClr val="595959"/>
              </a:solidFill>
            </a:rPr>
            <a:t>Complete a sample page for your Reflective Journal, using a real or imagined scenario. </a:t>
          </a:r>
        </a:p>
      </dgm:t>
    </dgm:pt>
    <dgm:pt modelId="{938C1D4B-9DCB-46F9-8FA4-7732E996F376}" type="parTrans" cxnId="{C5028B5D-7D3E-4517-99BA-7FDFAEDC58C8}">
      <dgm:prSet/>
      <dgm:spPr/>
      <dgm:t>
        <a:bodyPr/>
        <a:lstStyle/>
        <a:p>
          <a:endParaRPr lang="en-US"/>
        </a:p>
      </dgm:t>
    </dgm:pt>
    <dgm:pt modelId="{B92BB816-BD18-437F-A8F5-6EB350F718E6}" type="sibTrans" cxnId="{C5028B5D-7D3E-4517-99BA-7FDFAEDC58C8}">
      <dgm:prSet/>
      <dgm:spPr/>
      <dgm:t>
        <a:bodyPr/>
        <a:lstStyle/>
        <a:p>
          <a:endParaRPr lang="en-US"/>
        </a:p>
      </dgm:t>
    </dgm:pt>
    <dgm:pt modelId="{A84CE56F-4447-4200-BEC9-4D192D395478}">
      <dgm:prSet custT="1"/>
      <dgm:spPr/>
      <dgm:t>
        <a:bodyPr/>
        <a:lstStyle/>
        <a:p>
          <a:pPr>
            <a:lnSpc>
              <a:spcPct val="100000"/>
            </a:lnSpc>
          </a:pPr>
          <a:r>
            <a:rPr lang="en-US" sz="2800">
              <a:solidFill>
                <a:srgbClr val="595959"/>
              </a:solidFill>
            </a:rPr>
            <a:t>Share your pages within your group, seeking feedback on details to include, lessons to be learned, and future action.</a:t>
          </a:r>
        </a:p>
      </dgm:t>
    </dgm:pt>
    <dgm:pt modelId="{8EACBE67-75BC-4470-94BF-A4D116075C52}" type="parTrans" cxnId="{5D696C07-BA92-4C39-AB38-A6C5E1036427}">
      <dgm:prSet/>
      <dgm:spPr/>
      <dgm:t>
        <a:bodyPr/>
        <a:lstStyle/>
        <a:p>
          <a:endParaRPr lang="en-CA"/>
        </a:p>
      </dgm:t>
    </dgm:pt>
    <dgm:pt modelId="{664FF32F-478B-40F5-BEAC-2FE3E51E9AF2}" type="sibTrans" cxnId="{5D696C07-BA92-4C39-AB38-A6C5E1036427}">
      <dgm:prSet/>
      <dgm:spPr/>
      <dgm:t>
        <a:bodyPr/>
        <a:lstStyle/>
        <a:p>
          <a:endParaRPr lang="en-CA"/>
        </a:p>
      </dgm:t>
    </dgm:pt>
    <dgm:pt modelId="{EF27B0EF-C587-4BB9-B846-A2046C780267}" type="pres">
      <dgm:prSet presAssocID="{6D57E67F-5E3E-47B0-881E-499634B3987E}" presName="root" presStyleCnt="0">
        <dgm:presLayoutVars>
          <dgm:dir/>
          <dgm:resizeHandles val="exact"/>
        </dgm:presLayoutVars>
      </dgm:prSet>
      <dgm:spPr/>
    </dgm:pt>
    <dgm:pt modelId="{4C31C293-893A-46DD-9101-A66D61491625}" type="pres">
      <dgm:prSet presAssocID="{A4E4AFD3-B7AD-4CD3-9A33-D0E5AD229BAE}" presName="compNode" presStyleCnt="0"/>
      <dgm:spPr/>
    </dgm:pt>
    <dgm:pt modelId="{A589CD57-2632-4A56-8F86-B3BBC3292147}" type="pres">
      <dgm:prSet presAssocID="{A4E4AFD3-B7AD-4CD3-9A33-D0E5AD229BAE}" presName="bgRect" presStyleLbl="bgShp" presStyleIdx="0" presStyleCnt="2"/>
      <dgm:spPr/>
    </dgm:pt>
    <dgm:pt modelId="{EC78CFBA-E2D8-4DE8-8117-12414BDFE82B}" type="pres">
      <dgm:prSet presAssocID="{A4E4AFD3-B7AD-4CD3-9A33-D0E5AD229BAE}" presName="iconRect" presStyleLbl="node1" presStyleIdx="0" presStyleCnt="2"/>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dgm:spPr>
      <dgm:extLst>
        <a:ext uri="{E40237B7-FDA0-4F09-8148-C483321AD2D9}">
          <dgm14:cNvPr xmlns:dgm14="http://schemas.microsoft.com/office/drawing/2010/diagram" id="0" name="" descr="Open Book"/>
        </a:ext>
      </dgm:extLst>
    </dgm:pt>
    <dgm:pt modelId="{B5D83D7D-5938-41C4-9EDE-EE2431A68D75}" type="pres">
      <dgm:prSet presAssocID="{A4E4AFD3-B7AD-4CD3-9A33-D0E5AD229BAE}" presName="spaceRect" presStyleCnt="0"/>
      <dgm:spPr/>
    </dgm:pt>
    <dgm:pt modelId="{7D88EBE3-205A-4156-B191-024ADB30F8B5}" type="pres">
      <dgm:prSet presAssocID="{A4E4AFD3-B7AD-4CD3-9A33-D0E5AD229BAE}" presName="parTx" presStyleLbl="revTx" presStyleIdx="0" presStyleCnt="2">
        <dgm:presLayoutVars>
          <dgm:chMax val="0"/>
          <dgm:chPref val="0"/>
        </dgm:presLayoutVars>
      </dgm:prSet>
      <dgm:spPr/>
    </dgm:pt>
    <dgm:pt modelId="{0A7949CE-A0EE-4A11-A26C-228BE6BAA9B7}" type="pres">
      <dgm:prSet presAssocID="{B92BB816-BD18-437F-A8F5-6EB350F718E6}" presName="sibTrans" presStyleCnt="0"/>
      <dgm:spPr/>
    </dgm:pt>
    <dgm:pt modelId="{F761F44B-99C7-4010-B38E-1B1FE4F4FB79}" type="pres">
      <dgm:prSet presAssocID="{A84CE56F-4447-4200-BEC9-4D192D395478}" presName="compNode" presStyleCnt="0"/>
      <dgm:spPr/>
    </dgm:pt>
    <dgm:pt modelId="{68C0C8B1-CBBE-4845-9161-43FC347662EB}" type="pres">
      <dgm:prSet presAssocID="{A84CE56F-4447-4200-BEC9-4D192D395478}" presName="bgRect" presStyleLbl="bgShp" presStyleIdx="1" presStyleCnt="2"/>
      <dgm:spPr/>
    </dgm:pt>
    <dgm:pt modelId="{CE46D79D-2C4D-43E4-9FF6-63A2E483F94D}" type="pres">
      <dgm:prSet presAssocID="{A84CE56F-4447-4200-BEC9-4D192D395478}" presName="iconRect" presStyleLbl="node1" presStyleIdx="1" presStyleCnt="2"/>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dgm:spPr>
      <dgm:extLst>
        <a:ext uri="{E40237B7-FDA0-4F09-8148-C483321AD2D9}">
          <dgm14:cNvPr xmlns:dgm14="http://schemas.microsoft.com/office/drawing/2010/diagram" id="0" name="" descr="Users"/>
        </a:ext>
      </dgm:extLst>
    </dgm:pt>
    <dgm:pt modelId="{0FB4BCA4-A689-4F63-A56D-18671EE94CDD}" type="pres">
      <dgm:prSet presAssocID="{A84CE56F-4447-4200-BEC9-4D192D395478}" presName="spaceRect" presStyleCnt="0"/>
      <dgm:spPr/>
    </dgm:pt>
    <dgm:pt modelId="{6394AED6-6B8D-4FA4-A983-4ED74FA30F8C}" type="pres">
      <dgm:prSet presAssocID="{A84CE56F-4447-4200-BEC9-4D192D395478}" presName="parTx" presStyleLbl="revTx" presStyleIdx="1" presStyleCnt="2">
        <dgm:presLayoutVars>
          <dgm:chMax val="0"/>
          <dgm:chPref val="0"/>
        </dgm:presLayoutVars>
      </dgm:prSet>
      <dgm:spPr/>
    </dgm:pt>
  </dgm:ptLst>
  <dgm:cxnLst>
    <dgm:cxn modelId="{5A59A900-A626-49FB-BA5C-5BD39BDF6549}" type="presOf" srcId="{6D57E67F-5E3E-47B0-881E-499634B3987E}" destId="{EF27B0EF-C587-4BB9-B846-A2046C780267}" srcOrd="0" destOrd="0" presId="urn:microsoft.com/office/officeart/2018/2/layout/IconVerticalSolidList"/>
    <dgm:cxn modelId="{08BBC501-6B15-4895-90FF-5231F2E057D7}" type="presOf" srcId="{A84CE56F-4447-4200-BEC9-4D192D395478}" destId="{6394AED6-6B8D-4FA4-A983-4ED74FA30F8C}" srcOrd="0" destOrd="0" presId="urn:microsoft.com/office/officeart/2018/2/layout/IconVerticalSolidList"/>
    <dgm:cxn modelId="{5D696C07-BA92-4C39-AB38-A6C5E1036427}" srcId="{6D57E67F-5E3E-47B0-881E-499634B3987E}" destId="{A84CE56F-4447-4200-BEC9-4D192D395478}" srcOrd="1" destOrd="0" parTransId="{8EACBE67-75BC-4470-94BF-A4D116075C52}" sibTransId="{664FF32F-478B-40F5-BEAC-2FE3E51E9AF2}"/>
    <dgm:cxn modelId="{C5028B5D-7D3E-4517-99BA-7FDFAEDC58C8}" srcId="{6D57E67F-5E3E-47B0-881E-499634B3987E}" destId="{A4E4AFD3-B7AD-4CD3-9A33-D0E5AD229BAE}" srcOrd="0" destOrd="0" parTransId="{938C1D4B-9DCB-46F9-8FA4-7732E996F376}" sibTransId="{B92BB816-BD18-437F-A8F5-6EB350F718E6}"/>
    <dgm:cxn modelId="{26AFC5A6-B41E-4BB5-B271-562EFC7DC5E0}" type="presOf" srcId="{A4E4AFD3-B7AD-4CD3-9A33-D0E5AD229BAE}" destId="{7D88EBE3-205A-4156-B191-024ADB30F8B5}" srcOrd="0" destOrd="0" presId="urn:microsoft.com/office/officeart/2018/2/layout/IconVerticalSolidList"/>
    <dgm:cxn modelId="{EFD24C8E-DD8A-415A-912A-86A317467D7E}" type="presParOf" srcId="{EF27B0EF-C587-4BB9-B846-A2046C780267}" destId="{4C31C293-893A-46DD-9101-A66D61491625}" srcOrd="0" destOrd="0" presId="urn:microsoft.com/office/officeart/2018/2/layout/IconVerticalSolidList"/>
    <dgm:cxn modelId="{D2B09985-F91D-404F-9CBA-AAE0D77C933A}" type="presParOf" srcId="{4C31C293-893A-46DD-9101-A66D61491625}" destId="{A589CD57-2632-4A56-8F86-B3BBC3292147}" srcOrd="0" destOrd="0" presId="urn:microsoft.com/office/officeart/2018/2/layout/IconVerticalSolidList"/>
    <dgm:cxn modelId="{D8189A34-5F32-43CD-AF42-6F2FADD908AF}" type="presParOf" srcId="{4C31C293-893A-46DD-9101-A66D61491625}" destId="{EC78CFBA-E2D8-4DE8-8117-12414BDFE82B}" srcOrd="1" destOrd="0" presId="urn:microsoft.com/office/officeart/2018/2/layout/IconVerticalSolidList"/>
    <dgm:cxn modelId="{D69805D3-B67D-4B6B-81DA-8851F2FD54ED}" type="presParOf" srcId="{4C31C293-893A-46DD-9101-A66D61491625}" destId="{B5D83D7D-5938-41C4-9EDE-EE2431A68D75}" srcOrd="2" destOrd="0" presId="urn:microsoft.com/office/officeart/2018/2/layout/IconVerticalSolidList"/>
    <dgm:cxn modelId="{6B209AEC-E3DC-411D-A787-5EC7C4BC00DE}" type="presParOf" srcId="{4C31C293-893A-46DD-9101-A66D61491625}" destId="{7D88EBE3-205A-4156-B191-024ADB30F8B5}" srcOrd="3" destOrd="0" presId="urn:microsoft.com/office/officeart/2018/2/layout/IconVerticalSolidList"/>
    <dgm:cxn modelId="{50AF2599-0493-4431-9C13-459FC8231F2E}" type="presParOf" srcId="{EF27B0EF-C587-4BB9-B846-A2046C780267}" destId="{0A7949CE-A0EE-4A11-A26C-228BE6BAA9B7}" srcOrd="1" destOrd="0" presId="urn:microsoft.com/office/officeart/2018/2/layout/IconVerticalSolidList"/>
    <dgm:cxn modelId="{AB5D579A-E049-4606-BF66-CE9A2EDAECBF}" type="presParOf" srcId="{EF27B0EF-C587-4BB9-B846-A2046C780267}" destId="{F761F44B-99C7-4010-B38E-1B1FE4F4FB79}" srcOrd="2" destOrd="0" presId="urn:microsoft.com/office/officeart/2018/2/layout/IconVerticalSolidList"/>
    <dgm:cxn modelId="{90025FD3-DC1E-41BA-8D02-1B552FBFE395}" type="presParOf" srcId="{F761F44B-99C7-4010-B38E-1B1FE4F4FB79}" destId="{68C0C8B1-CBBE-4845-9161-43FC347662EB}" srcOrd="0" destOrd="0" presId="urn:microsoft.com/office/officeart/2018/2/layout/IconVerticalSolidList"/>
    <dgm:cxn modelId="{FDA8E2EA-AE67-48A8-B766-9F833E940964}" type="presParOf" srcId="{F761F44B-99C7-4010-B38E-1B1FE4F4FB79}" destId="{CE46D79D-2C4D-43E4-9FF6-63A2E483F94D}" srcOrd="1" destOrd="0" presId="urn:microsoft.com/office/officeart/2018/2/layout/IconVerticalSolidList"/>
    <dgm:cxn modelId="{5ABE9CA7-BEAF-4349-84F8-FE26DC0CD425}" type="presParOf" srcId="{F761F44B-99C7-4010-B38E-1B1FE4F4FB79}" destId="{0FB4BCA4-A689-4F63-A56D-18671EE94CDD}" srcOrd="2" destOrd="0" presId="urn:microsoft.com/office/officeart/2018/2/layout/IconVerticalSolidList"/>
    <dgm:cxn modelId="{8C3CEF9E-BABE-4B19-886A-BA91D160DB4D}" type="presParOf" srcId="{F761F44B-99C7-4010-B38E-1B1FE4F4FB79}" destId="{6394AED6-6B8D-4FA4-A983-4ED74FA30F8C}" srcOrd="3" destOrd="0" presId="urn:microsoft.com/office/officeart/2018/2/layout/IconVerticalSoli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DA0D4159-F182-490B-9D99-4E41199EC5ED}" type="doc">
      <dgm:prSet loTypeId="urn:microsoft.com/office/officeart/2008/layout/LinedList" loCatId="list" qsTypeId="urn:microsoft.com/office/officeart/2005/8/quickstyle/simple1" qsCatId="simple" csTypeId="urn:microsoft.com/office/officeart/2005/8/colors/accent1_2" csCatId="accent1" phldr="1"/>
      <dgm:spPr/>
      <dgm:t>
        <a:bodyPr/>
        <a:lstStyle/>
        <a:p>
          <a:endParaRPr lang="en-CA"/>
        </a:p>
      </dgm:t>
    </dgm:pt>
    <dgm:pt modelId="{DCB1D2DA-FC40-4A17-99D5-D024ADA1E413}">
      <dgm:prSet phldrT="[Text]" custT="1"/>
      <dgm:spPr/>
      <dgm:t>
        <a:bodyPr/>
        <a:lstStyle/>
        <a:p>
          <a:pPr>
            <a:buFont typeface="Arial" panose="020B0604020202020204" pitchFamily="34" charset="0"/>
            <a:buChar char="•"/>
          </a:pPr>
          <a:r>
            <a:rPr lang="en-US" sz="2400" dirty="0">
              <a:solidFill>
                <a:srgbClr val="595959"/>
              </a:solidFill>
            </a:rPr>
            <a:t>There was a time when “workforce leader” referred to the male company president or chairman of the board. </a:t>
          </a:r>
          <a:endParaRPr lang="en-CA" sz="2400" dirty="0">
            <a:solidFill>
              <a:srgbClr val="595959"/>
            </a:solidFill>
          </a:endParaRPr>
        </a:p>
      </dgm:t>
    </dgm:pt>
    <dgm:pt modelId="{7BC0C92F-ED6B-4501-9C19-DF3470D97CCB}" type="parTrans" cxnId="{0A8616D7-6A86-4EFC-A294-962696D6C13F}">
      <dgm:prSet/>
      <dgm:spPr/>
      <dgm:t>
        <a:bodyPr/>
        <a:lstStyle/>
        <a:p>
          <a:endParaRPr lang="en-CA" sz="2000"/>
        </a:p>
      </dgm:t>
    </dgm:pt>
    <dgm:pt modelId="{2E71E29A-C7DA-49D9-8A0D-B2BA70629994}" type="sibTrans" cxnId="{0A8616D7-6A86-4EFC-A294-962696D6C13F}">
      <dgm:prSet/>
      <dgm:spPr/>
      <dgm:t>
        <a:bodyPr/>
        <a:lstStyle/>
        <a:p>
          <a:endParaRPr lang="en-CA" sz="2000"/>
        </a:p>
      </dgm:t>
    </dgm:pt>
    <dgm:pt modelId="{99801054-3660-46A1-9A07-E0091E71B127}">
      <dgm:prSet custT="1"/>
      <dgm:spPr/>
      <dgm:t>
        <a:bodyPr/>
        <a:lstStyle/>
        <a:p>
          <a:r>
            <a:rPr lang="en-US" sz="2400" dirty="0">
              <a:solidFill>
                <a:srgbClr val="595959"/>
              </a:solidFill>
            </a:rPr>
            <a:t>Women were hired for roles with lower pay that were deemed to be related to the work they did in the household — the company president’s secretary, for instance, who pulled everything together behind the scenes. </a:t>
          </a:r>
          <a:endParaRPr lang="en-CA" sz="2400" b="1" dirty="0">
            <a:solidFill>
              <a:srgbClr val="595959"/>
            </a:solidFill>
          </a:endParaRPr>
        </a:p>
      </dgm:t>
    </dgm:pt>
    <dgm:pt modelId="{794F4E4F-D506-404D-A1E1-A285687D1501}" type="parTrans" cxnId="{0630C318-01B6-41F3-AE79-E2ADF2B05DAD}">
      <dgm:prSet/>
      <dgm:spPr/>
      <dgm:t>
        <a:bodyPr/>
        <a:lstStyle/>
        <a:p>
          <a:endParaRPr lang="en-CA" sz="2000"/>
        </a:p>
      </dgm:t>
    </dgm:pt>
    <dgm:pt modelId="{BDBF218C-5EEB-479C-8500-80CFAA3681E3}" type="sibTrans" cxnId="{0630C318-01B6-41F3-AE79-E2ADF2B05DAD}">
      <dgm:prSet/>
      <dgm:spPr/>
      <dgm:t>
        <a:bodyPr/>
        <a:lstStyle/>
        <a:p>
          <a:endParaRPr lang="en-CA" sz="2000"/>
        </a:p>
      </dgm:t>
    </dgm:pt>
    <dgm:pt modelId="{C19937D7-B1D7-463F-BD40-270E926DF226}">
      <dgm:prSet custT="1"/>
      <dgm:spPr/>
      <dgm:t>
        <a:bodyPr/>
        <a:lstStyle/>
        <a:p>
          <a:r>
            <a:rPr lang="en-US" sz="2400" dirty="0">
              <a:solidFill>
                <a:srgbClr val="595959"/>
              </a:solidFill>
            </a:rPr>
            <a:t>Yet, even within these limitations, trailblazing women began to break barriers and redefine what leadership could look like. </a:t>
          </a:r>
          <a:endParaRPr lang="en-CA" sz="2400" dirty="0">
            <a:solidFill>
              <a:srgbClr val="595959"/>
            </a:solidFill>
          </a:endParaRPr>
        </a:p>
      </dgm:t>
    </dgm:pt>
    <dgm:pt modelId="{4DB2DD3E-F185-4004-B594-66D1487635E5}" type="parTrans" cxnId="{3FE532C4-E0C3-4F12-A70C-9F5815690F1B}">
      <dgm:prSet/>
      <dgm:spPr/>
      <dgm:t>
        <a:bodyPr/>
        <a:lstStyle/>
        <a:p>
          <a:endParaRPr lang="en-CA" sz="2000"/>
        </a:p>
      </dgm:t>
    </dgm:pt>
    <dgm:pt modelId="{A49E20CF-B49E-420E-B27D-80AAFEA2F0DE}" type="sibTrans" cxnId="{3FE532C4-E0C3-4F12-A70C-9F5815690F1B}">
      <dgm:prSet/>
      <dgm:spPr/>
      <dgm:t>
        <a:bodyPr/>
        <a:lstStyle/>
        <a:p>
          <a:endParaRPr lang="en-CA" sz="2000"/>
        </a:p>
      </dgm:t>
    </dgm:pt>
    <dgm:pt modelId="{EB102940-3941-4174-AA4E-58442CEBCE0D}" type="pres">
      <dgm:prSet presAssocID="{DA0D4159-F182-490B-9D99-4E41199EC5ED}" presName="vert0" presStyleCnt="0">
        <dgm:presLayoutVars>
          <dgm:dir/>
          <dgm:animOne val="branch"/>
          <dgm:animLvl val="lvl"/>
        </dgm:presLayoutVars>
      </dgm:prSet>
      <dgm:spPr/>
    </dgm:pt>
    <dgm:pt modelId="{24AD7CE7-ABC1-4FA9-B536-2A283EC5B68E}" type="pres">
      <dgm:prSet presAssocID="{DCB1D2DA-FC40-4A17-99D5-D024ADA1E413}" presName="thickLine" presStyleLbl="alignNode1" presStyleIdx="0" presStyleCnt="3"/>
      <dgm:spPr/>
    </dgm:pt>
    <dgm:pt modelId="{679C6552-9325-4ABA-8D95-67EA622E5103}" type="pres">
      <dgm:prSet presAssocID="{DCB1D2DA-FC40-4A17-99D5-D024ADA1E413}" presName="horz1" presStyleCnt="0"/>
      <dgm:spPr/>
    </dgm:pt>
    <dgm:pt modelId="{835732B8-FBF7-4F86-A12B-CCCD0616EB9F}" type="pres">
      <dgm:prSet presAssocID="{DCB1D2DA-FC40-4A17-99D5-D024ADA1E413}" presName="tx1" presStyleLbl="revTx" presStyleIdx="0" presStyleCnt="3"/>
      <dgm:spPr/>
    </dgm:pt>
    <dgm:pt modelId="{038BF45A-081E-43DE-BA52-EA73224AF839}" type="pres">
      <dgm:prSet presAssocID="{DCB1D2DA-FC40-4A17-99D5-D024ADA1E413}" presName="vert1" presStyleCnt="0"/>
      <dgm:spPr/>
    </dgm:pt>
    <dgm:pt modelId="{0FE6C9D3-7A93-4100-AD2F-93E038A5081F}" type="pres">
      <dgm:prSet presAssocID="{99801054-3660-46A1-9A07-E0091E71B127}" presName="thickLine" presStyleLbl="alignNode1" presStyleIdx="1" presStyleCnt="3"/>
      <dgm:spPr/>
    </dgm:pt>
    <dgm:pt modelId="{D43BCC33-43D6-4956-9068-B72612CE5EDD}" type="pres">
      <dgm:prSet presAssocID="{99801054-3660-46A1-9A07-E0091E71B127}" presName="horz1" presStyleCnt="0"/>
      <dgm:spPr/>
    </dgm:pt>
    <dgm:pt modelId="{EDD0AD15-A084-489B-BBA2-62586E730FC9}" type="pres">
      <dgm:prSet presAssocID="{99801054-3660-46A1-9A07-E0091E71B127}" presName="tx1" presStyleLbl="revTx" presStyleIdx="1" presStyleCnt="3"/>
      <dgm:spPr/>
    </dgm:pt>
    <dgm:pt modelId="{982CBCEC-38A0-4A9A-96C9-E6F226187D21}" type="pres">
      <dgm:prSet presAssocID="{99801054-3660-46A1-9A07-E0091E71B127}" presName="vert1" presStyleCnt="0"/>
      <dgm:spPr/>
    </dgm:pt>
    <dgm:pt modelId="{BCDAD01C-AA30-4B82-BD94-C1908D83E6D8}" type="pres">
      <dgm:prSet presAssocID="{C19937D7-B1D7-463F-BD40-270E926DF226}" presName="thickLine" presStyleLbl="alignNode1" presStyleIdx="2" presStyleCnt="3"/>
      <dgm:spPr/>
    </dgm:pt>
    <dgm:pt modelId="{4E79F783-896D-4128-AB76-87437A057CEA}" type="pres">
      <dgm:prSet presAssocID="{C19937D7-B1D7-463F-BD40-270E926DF226}" presName="horz1" presStyleCnt="0"/>
      <dgm:spPr/>
    </dgm:pt>
    <dgm:pt modelId="{1D4E986E-E790-42BC-8598-170E8A201871}" type="pres">
      <dgm:prSet presAssocID="{C19937D7-B1D7-463F-BD40-270E926DF226}" presName="tx1" presStyleLbl="revTx" presStyleIdx="2" presStyleCnt="3"/>
      <dgm:spPr/>
    </dgm:pt>
    <dgm:pt modelId="{E52F9286-6165-48F0-B2E6-048597686243}" type="pres">
      <dgm:prSet presAssocID="{C19937D7-B1D7-463F-BD40-270E926DF226}" presName="vert1" presStyleCnt="0"/>
      <dgm:spPr/>
    </dgm:pt>
  </dgm:ptLst>
  <dgm:cxnLst>
    <dgm:cxn modelId="{8B70FD10-52DE-4FD2-A9A0-1AA23CE3D7D3}" type="presOf" srcId="{C19937D7-B1D7-463F-BD40-270E926DF226}" destId="{1D4E986E-E790-42BC-8598-170E8A201871}" srcOrd="0" destOrd="0" presId="urn:microsoft.com/office/officeart/2008/layout/LinedList"/>
    <dgm:cxn modelId="{0630C318-01B6-41F3-AE79-E2ADF2B05DAD}" srcId="{DA0D4159-F182-490B-9D99-4E41199EC5ED}" destId="{99801054-3660-46A1-9A07-E0091E71B127}" srcOrd="1" destOrd="0" parTransId="{794F4E4F-D506-404D-A1E1-A285687D1501}" sibTransId="{BDBF218C-5EEB-479C-8500-80CFAA3681E3}"/>
    <dgm:cxn modelId="{E85BA827-90A2-4BDE-B4BA-75DA02C13CAD}" type="presOf" srcId="{99801054-3660-46A1-9A07-E0091E71B127}" destId="{EDD0AD15-A084-489B-BBA2-62586E730FC9}" srcOrd="0" destOrd="0" presId="urn:microsoft.com/office/officeart/2008/layout/LinedList"/>
    <dgm:cxn modelId="{22C4FA59-37A3-4281-873A-CEA4EC772879}" type="presOf" srcId="{DA0D4159-F182-490B-9D99-4E41199EC5ED}" destId="{EB102940-3941-4174-AA4E-58442CEBCE0D}" srcOrd="0" destOrd="0" presId="urn:microsoft.com/office/officeart/2008/layout/LinedList"/>
    <dgm:cxn modelId="{3FE532C4-E0C3-4F12-A70C-9F5815690F1B}" srcId="{DA0D4159-F182-490B-9D99-4E41199EC5ED}" destId="{C19937D7-B1D7-463F-BD40-270E926DF226}" srcOrd="2" destOrd="0" parTransId="{4DB2DD3E-F185-4004-B594-66D1487635E5}" sibTransId="{A49E20CF-B49E-420E-B27D-80AAFEA2F0DE}"/>
    <dgm:cxn modelId="{0A8616D7-6A86-4EFC-A294-962696D6C13F}" srcId="{DA0D4159-F182-490B-9D99-4E41199EC5ED}" destId="{DCB1D2DA-FC40-4A17-99D5-D024ADA1E413}" srcOrd="0" destOrd="0" parTransId="{7BC0C92F-ED6B-4501-9C19-DF3470D97CCB}" sibTransId="{2E71E29A-C7DA-49D9-8A0D-B2BA70629994}"/>
    <dgm:cxn modelId="{865454E5-748D-4D44-B71A-9C19113DAF8D}" type="presOf" srcId="{DCB1D2DA-FC40-4A17-99D5-D024ADA1E413}" destId="{835732B8-FBF7-4F86-A12B-CCCD0616EB9F}" srcOrd="0" destOrd="0" presId="urn:microsoft.com/office/officeart/2008/layout/LinedList"/>
    <dgm:cxn modelId="{23CD56DD-07DB-4B4C-917A-CCA7F6803037}" type="presParOf" srcId="{EB102940-3941-4174-AA4E-58442CEBCE0D}" destId="{24AD7CE7-ABC1-4FA9-B536-2A283EC5B68E}" srcOrd="0" destOrd="0" presId="urn:microsoft.com/office/officeart/2008/layout/LinedList"/>
    <dgm:cxn modelId="{DCBD1D6E-2B05-40DF-94C2-DB77213C9A34}" type="presParOf" srcId="{EB102940-3941-4174-AA4E-58442CEBCE0D}" destId="{679C6552-9325-4ABA-8D95-67EA622E5103}" srcOrd="1" destOrd="0" presId="urn:microsoft.com/office/officeart/2008/layout/LinedList"/>
    <dgm:cxn modelId="{ECEAE4A8-14E9-49D3-B13C-D7FC5636044F}" type="presParOf" srcId="{679C6552-9325-4ABA-8D95-67EA622E5103}" destId="{835732B8-FBF7-4F86-A12B-CCCD0616EB9F}" srcOrd="0" destOrd="0" presId="urn:microsoft.com/office/officeart/2008/layout/LinedList"/>
    <dgm:cxn modelId="{B2DF3C90-D9B4-4DF3-9DA1-B4A1B4F7A7A1}" type="presParOf" srcId="{679C6552-9325-4ABA-8D95-67EA622E5103}" destId="{038BF45A-081E-43DE-BA52-EA73224AF839}" srcOrd="1" destOrd="0" presId="urn:microsoft.com/office/officeart/2008/layout/LinedList"/>
    <dgm:cxn modelId="{6671F9B6-0CE6-46F0-A160-C5B9127F8170}" type="presParOf" srcId="{EB102940-3941-4174-AA4E-58442CEBCE0D}" destId="{0FE6C9D3-7A93-4100-AD2F-93E038A5081F}" srcOrd="2" destOrd="0" presId="urn:microsoft.com/office/officeart/2008/layout/LinedList"/>
    <dgm:cxn modelId="{4596F8B5-A21D-4458-83A2-BE9255EE5312}" type="presParOf" srcId="{EB102940-3941-4174-AA4E-58442CEBCE0D}" destId="{D43BCC33-43D6-4956-9068-B72612CE5EDD}" srcOrd="3" destOrd="0" presId="urn:microsoft.com/office/officeart/2008/layout/LinedList"/>
    <dgm:cxn modelId="{1AA9460B-6964-40E6-A4D3-52B752B98E3B}" type="presParOf" srcId="{D43BCC33-43D6-4956-9068-B72612CE5EDD}" destId="{EDD0AD15-A084-489B-BBA2-62586E730FC9}" srcOrd="0" destOrd="0" presId="urn:microsoft.com/office/officeart/2008/layout/LinedList"/>
    <dgm:cxn modelId="{9EB07519-2AEE-4748-973D-C4D360930CC4}" type="presParOf" srcId="{D43BCC33-43D6-4956-9068-B72612CE5EDD}" destId="{982CBCEC-38A0-4A9A-96C9-E6F226187D21}" srcOrd="1" destOrd="0" presId="urn:microsoft.com/office/officeart/2008/layout/LinedList"/>
    <dgm:cxn modelId="{4364BB2E-D8DE-4E2A-BFB5-F774EDAB4919}" type="presParOf" srcId="{EB102940-3941-4174-AA4E-58442CEBCE0D}" destId="{BCDAD01C-AA30-4B82-BD94-C1908D83E6D8}" srcOrd="4" destOrd="0" presId="urn:microsoft.com/office/officeart/2008/layout/LinedList"/>
    <dgm:cxn modelId="{4816AB14-751E-442F-8AD5-7806F5B011CE}" type="presParOf" srcId="{EB102940-3941-4174-AA4E-58442CEBCE0D}" destId="{4E79F783-896D-4128-AB76-87437A057CEA}" srcOrd="5" destOrd="0" presId="urn:microsoft.com/office/officeart/2008/layout/LinedList"/>
    <dgm:cxn modelId="{9BFA82A8-1C63-49D6-A311-1ABB9F2FE97B}" type="presParOf" srcId="{4E79F783-896D-4128-AB76-87437A057CEA}" destId="{1D4E986E-E790-42BC-8598-170E8A201871}" srcOrd="0" destOrd="0" presId="urn:microsoft.com/office/officeart/2008/layout/LinedList"/>
    <dgm:cxn modelId="{7CBDE3BD-5377-4A52-888B-9110FE275FDF}" type="presParOf" srcId="{4E79F783-896D-4128-AB76-87437A057CEA}" destId="{E52F9286-6165-48F0-B2E6-048597686243}" srcOrd="1" destOrd="0" presId="urn:microsoft.com/office/officeart/2008/layout/Lin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0.xml><?xml version="1.0" encoding="utf-8"?>
<dgm:dataModel xmlns:dgm="http://schemas.openxmlformats.org/drawingml/2006/diagram" xmlns:a="http://schemas.openxmlformats.org/drawingml/2006/main">
  <dgm:ptLst>
    <dgm:pt modelId="{C500BA14-A9B5-4073-8875-3DA10BE570CF}" type="doc">
      <dgm:prSet loTypeId="urn:microsoft.com/office/officeart/2005/8/layout/process1" loCatId="process" qsTypeId="urn:microsoft.com/office/officeart/2005/8/quickstyle/simple1" qsCatId="simple" csTypeId="urn:microsoft.com/office/officeart/2005/8/colors/accent5_2" csCatId="accent5" phldr="1"/>
      <dgm:spPr/>
      <dgm:t>
        <a:bodyPr/>
        <a:lstStyle/>
        <a:p>
          <a:endParaRPr lang="en-US"/>
        </a:p>
      </dgm:t>
    </dgm:pt>
    <dgm:pt modelId="{0AAA16E7-6FD6-4079-A223-8BFEBFBC03C0}">
      <dgm:prSet custT="1"/>
      <dgm:spPr/>
      <dgm:t>
        <a:bodyPr/>
        <a:lstStyle/>
        <a:p>
          <a:r>
            <a:rPr lang="en-US" sz="1800" b="0" i="0" baseline="0" dirty="0"/>
            <a:t>Many scientists have studied aspects of human emotions.</a:t>
          </a:r>
          <a:endParaRPr lang="en-US" sz="1800" dirty="0"/>
        </a:p>
      </dgm:t>
    </dgm:pt>
    <dgm:pt modelId="{02BE294C-B25C-427A-BD06-F3FFA36219DC}" type="parTrans" cxnId="{4BB9C87D-F6AE-419E-94E7-7EF5824A3D81}">
      <dgm:prSet/>
      <dgm:spPr/>
      <dgm:t>
        <a:bodyPr/>
        <a:lstStyle/>
        <a:p>
          <a:endParaRPr lang="en-US" sz="1800"/>
        </a:p>
      </dgm:t>
    </dgm:pt>
    <dgm:pt modelId="{9CA9E048-D52B-41B8-B019-5EB3234C4DD9}" type="sibTrans" cxnId="{4BB9C87D-F6AE-419E-94E7-7EF5824A3D81}">
      <dgm:prSet/>
      <dgm:spPr/>
      <dgm:t>
        <a:bodyPr/>
        <a:lstStyle/>
        <a:p>
          <a:pPr>
            <a:lnSpc>
              <a:spcPct val="100000"/>
            </a:lnSpc>
          </a:pPr>
          <a:endParaRPr lang="en-US" sz="1800"/>
        </a:p>
      </dgm:t>
    </dgm:pt>
    <dgm:pt modelId="{4825F7AB-7EBF-4F2F-9EF0-1FD777D1F104}">
      <dgm:prSet custT="1"/>
      <dgm:spPr/>
      <dgm:t>
        <a:bodyPr/>
        <a:lstStyle/>
        <a:p>
          <a:r>
            <a:rPr lang="en-US" sz="1800" b="0" i="0" baseline="0" dirty="0"/>
            <a:t>Psychologist Daniel Goleman argues that emotional and social skills give people an edge in leadership, and that emotional intelligence is more important than IQ for effective leadership. </a:t>
          </a:r>
          <a:endParaRPr lang="en-US" sz="1800" dirty="0"/>
        </a:p>
      </dgm:t>
    </dgm:pt>
    <dgm:pt modelId="{7CBDAF29-6439-433A-ABA3-0A068D885CAC}" type="parTrans" cxnId="{D586D5DF-5B82-4BC3-8371-DBF4066A0C6C}">
      <dgm:prSet/>
      <dgm:spPr/>
      <dgm:t>
        <a:bodyPr/>
        <a:lstStyle/>
        <a:p>
          <a:endParaRPr lang="en-US" sz="1800"/>
        </a:p>
      </dgm:t>
    </dgm:pt>
    <dgm:pt modelId="{5892A911-9F54-4E0F-B697-D5593DB306F0}" type="sibTrans" cxnId="{D586D5DF-5B82-4BC3-8371-DBF4066A0C6C}">
      <dgm:prSet/>
      <dgm:spPr/>
      <dgm:t>
        <a:bodyPr/>
        <a:lstStyle/>
        <a:p>
          <a:pPr>
            <a:lnSpc>
              <a:spcPct val="100000"/>
            </a:lnSpc>
          </a:pPr>
          <a:endParaRPr lang="en-US" sz="1800"/>
        </a:p>
      </dgm:t>
    </dgm:pt>
    <dgm:pt modelId="{BB06FA4A-2C8C-45BE-9776-A9739CCF4AFC}">
      <dgm:prSet custT="1"/>
      <dgm:spPr/>
      <dgm:t>
        <a:bodyPr/>
        <a:lstStyle/>
        <a:p>
          <a:r>
            <a:rPr lang="en-US" sz="1800" b="0" i="0" baseline="0" dirty="0"/>
            <a:t>According to Goleman, social and emotional intelligence involves understanding one’s own feelings and behaviors, as well as those of others, and applying this knowledge to interactions and relationships. </a:t>
          </a:r>
          <a:endParaRPr lang="en-US" sz="1800" dirty="0"/>
        </a:p>
      </dgm:t>
    </dgm:pt>
    <dgm:pt modelId="{B670F3A0-FFA0-4D65-ACB5-C2DB2D3ED804}" type="parTrans" cxnId="{5146479F-651A-496F-8FFD-C7C097E0AF4B}">
      <dgm:prSet/>
      <dgm:spPr/>
      <dgm:t>
        <a:bodyPr/>
        <a:lstStyle/>
        <a:p>
          <a:endParaRPr lang="en-US" sz="1800"/>
        </a:p>
      </dgm:t>
    </dgm:pt>
    <dgm:pt modelId="{54FA2D0A-3C09-4E9E-9C3E-75D65301C8B2}" type="sibTrans" cxnId="{5146479F-651A-496F-8FFD-C7C097E0AF4B}">
      <dgm:prSet/>
      <dgm:spPr/>
      <dgm:t>
        <a:bodyPr/>
        <a:lstStyle/>
        <a:p>
          <a:endParaRPr lang="en-US" sz="1800"/>
        </a:p>
      </dgm:t>
    </dgm:pt>
    <dgm:pt modelId="{9841131C-D014-44EF-B490-B3334B77AE22}" type="pres">
      <dgm:prSet presAssocID="{C500BA14-A9B5-4073-8875-3DA10BE570CF}" presName="Name0" presStyleCnt="0">
        <dgm:presLayoutVars>
          <dgm:dir/>
          <dgm:resizeHandles val="exact"/>
        </dgm:presLayoutVars>
      </dgm:prSet>
      <dgm:spPr/>
    </dgm:pt>
    <dgm:pt modelId="{E431197F-26B2-4D26-A4AE-B5806A8DA897}" type="pres">
      <dgm:prSet presAssocID="{0AAA16E7-6FD6-4079-A223-8BFEBFBC03C0}" presName="node" presStyleLbl="node1" presStyleIdx="0" presStyleCnt="3">
        <dgm:presLayoutVars>
          <dgm:bulletEnabled val="1"/>
        </dgm:presLayoutVars>
      </dgm:prSet>
      <dgm:spPr/>
    </dgm:pt>
    <dgm:pt modelId="{C5797029-670F-489A-95FE-FD9FFD4A00C8}" type="pres">
      <dgm:prSet presAssocID="{9CA9E048-D52B-41B8-B019-5EB3234C4DD9}" presName="sibTrans" presStyleLbl="sibTrans2D1" presStyleIdx="0" presStyleCnt="2"/>
      <dgm:spPr/>
    </dgm:pt>
    <dgm:pt modelId="{01AB0A2B-AB14-4AAD-B025-C723855F88CA}" type="pres">
      <dgm:prSet presAssocID="{9CA9E048-D52B-41B8-B019-5EB3234C4DD9}" presName="connectorText" presStyleLbl="sibTrans2D1" presStyleIdx="0" presStyleCnt="2"/>
      <dgm:spPr/>
    </dgm:pt>
    <dgm:pt modelId="{F83A7E92-D4C7-413B-92B4-25DF40E87ED1}" type="pres">
      <dgm:prSet presAssocID="{4825F7AB-7EBF-4F2F-9EF0-1FD777D1F104}" presName="node" presStyleLbl="node1" presStyleIdx="1" presStyleCnt="3">
        <dgm:presLayoutVars>
          <dgm:bulletEnabled val="1"/>
        </dgm:presLayoutVars>
      </dgm:prSet>
      <dgm:spPr/>
    </dgm:pt>
    <dgm:pt modelId="{4001A898-DE1E-4DD9-B75F-08663424457B}" type="pres">
      <dgm:prSet presAssocID="{5892A911-9F54-4E0F-B697-D5593DB306F0}" presName="sibTrans" presStyleLbl="sibTrans2D1" presStyleIdx="1" presStyleCnt="2"/>
      <dgm:spPr/>
    </dgm:pt>
    <dgm:pt modelId="{E1DCDE52-CFD5-44F8-B302-B4BE01D8B71B}" type="pres">
      <dgm:prSet presAssocID="{5892A911-9F54-4E0F-B697-D5593DB306F0}" presName="connectorText" presStyleLbl="sibTrans2D1" presStyleIdx="1" presStyleCnt="2"/>
      <dgm:spPr/>
    </dgm:pt>
    <dgm:pt modelId="{C41A9492-CADB-4E34-873E-A3FA3A69095A}" type="pres">
      <dgm:prSet presAssocID="{BB06FA4A-2C8C-45BE-9776-A9739CCF4AFC}" presName="node" presStyleLbl="node1" presStyleIdx="2" presStyleCnt="3">
        <dgm:presLayoutVars>
          <dgm:bulletEnabled val="1"/>
        </dgm:presLayoutVars>
      </dgm:prSet>
      <dgm:spPr/>
    </dgm:pt>
  </dgm:ptLst>
  <dgm:cxnLst>
    <dgm:cxn modelId="{DD67D07C-075E-4E8E-8F0D-AAF42678603D}" type="presOf" srcId="{4825F7AB-7EBF-4F2F-9EF0-1FD777D1F104}" destId="{F83A7E92-D4C7-413B-92B4-25DF40E87ED1}" srcOrd="0" destOrd="0" presId="urn:microsoft.com/office/officeart/2005/8/layout/process1"/>
    <dgm:cxn modelId="{4BB9C87D-F6AE-419E-94E7-7EF5824A3D81}" srcId="{C500BA14-A9B5-4073-8875-3DA10BE570CF}" destId="{0AAA16E7-6FD6-4079-A223-8BFEBFBC03C0}" srcOrd="0" destOrd="0" parTransId="{02BE294C-B25C-427A-BD06-F3FFA36219DC}" sibTransId="{9CA9E048-D52B-41B8-B019-5EB3234C4DD9}"/>
    <dgm:cxn modelId="{F319AD8A-D6AA-4AAC-999C-6735393B567E}" type="presOf" srcId="{5892A911-9F54-4E0F-B697-D5593DB306F0}" destId="{4001A898-DE1E-4DD9-B75F-08663424457B}" srcOrd="0" destOrd="0" presId="urn:microsoft.com/office/officeart/2005/8/layout/process1"/>
    <dgm:cxn modelId="{5146479F-651A-496F-8FFD-C7C097E0AF4B}" srcId="{C500BA14-A9B5-4073-8875-3DA10BE570CF}" destId="{BB06FA4A-2C8C-45BE-9776-A9739CCF4AFC}" srcOrd="2" destOrd="0" parTransId="{B670F3A0-FFA0-4D65-ACB5-C2DB2D3ED804}" sibTransId="{54FA2D0A-3C09-4E9E-9C3E-75D65301C8B2}"/>
    <dgm:cxn modelId="{6F9F30BA-5145-48EF-B0FA-3E8D0B92D13B}" type="presOf" srcId="{BB06FA4A-2C8C-45BE-9776-A9739CCF4AFC}" destId="{C41A9492-CADB-4E34-873E-A3FA3A69095A}" srcOrd="0" destOrd="0" presId="urn:microsoft.com/office/officeart/2005/8/layout/process1"/>
    <dgm:cxn modelId="{BB9611D4-3689-45D9-9A97-4058A3D02A28}" type="presOf" srcId="{0AAA16E7-6FD6-4079-A223-8BFEBFBC03C0}" destId="{E431197F-26B2-4D26-A4AE-B5806A8DA897}" srcOrd="0" destOrd="0" presId="urn:microsoft.com/office/officeart/2005/8/layout/process1"/>
    <dgm:cxn modelId="{BAF297DC-FA5B-4A7C-9352-E1A1944F1CC2}" type="presOf" srcId="{9CA9E048-D52B-41B8-B019-5EB3234C4DD9}" destId="{C5797029-670F-489A-95FE-FD9FFD4A00C8}" srcOrd="0" destOrd="0" presId="urn:microsoft.com/office/officeart/2005/8/layout/process1"/>
    <dgm:cxn modelId="{D586D5DF-5B82-4BC3-8371-DBF4066A0C6C}" srcId="{C500BA14-A9B5-4073-8875-3DA10BE570CF}" destId="{4825F7AB-7EBF-4F2F-9EF0-1FD777D1F104}" srcOrd="1" destOrd="0" parTransId="{7CBDAF29-6439-433A-ABA3-0A068D885CAC}" sibTransId="{5892A911-9F54-4E0F-B697-D5593DB306F0}"/>
    <dgm:cxn modelId="{023BADF1-321F-4025-B120-31534CAAAD67}" type="presOf" srcId="{9CA9E048-D52B-41B8-B019-5EB3234C4DD9}" destId="{01AB0A2B-AB14-4AAD-B025-C723855F88CA}" srcOrd="1" destOrd="0" presId="urn:microsoft.com/office/officeart/2005/8/layout/process1"/>
    <dgm:cxn modelId="{471992F4-80FA-4524-9511-066B8B739C92}" type="presOf" srcId="{C500BA14-A9B5-4073-8875-3DA10BE570CF}" destId="{9841131C-D014-44EF-B490-B3334B77AE22}" srcOrd="0" destOrd="0" presId="urn:microsoft.com/office/officeart/2005/8/layout/process1"/>
    <dgm:cxn modelId="{E305D0FA-5DFC-4BB7-8600-09EEF6E39EFA}" type="presOf" srcId="{5892A911-9F54-4E0F-B697-D5593DB306F0}" destId="{E1DCDE52-CFD5-44F8-B302-B4BE01D8B71B}" srcOrd="1" destOrd="0" presId="urn:microsoft.com/office/officeart/2005/8/layout/process1"/>
    <dgm:cxn modelId="{E2223749-ACE5-4FFC-8BFD-2542046640CA}" type="presParOf" srcId="{9841131C-D014-44EF-B490-B3334B77AE22}" destId="{E431197F-26B2-4D26-A4AE-B5806A8DA897}" srcOrd="0" destOrd="0" presId="urn:microsoft.com/office/officeart/2005/8/layout/process1"/>
    <dgm:cxn modelId="{055E72CC-48D4-42F2-B0A3-94B4CA036CE3}" type="presParOf" srcId="{9841131C-D014-44EF-B490-B3334B77AE22}" destId="{C5797029-670F-489A-95FE-FD9FFD4A00C8}" srcOrd="1" destOrd="0" presId="urn:microsoft.com/office/officeart/2005/8/layout/process1"/>
    <dgm:cxn modelId="{0D47C4C8-0097-41E6-B4CE-C18CCB0F15B5}" type="presParOf" srcId="{C5797029-670F-489A-95FE-FD9FFD4A00C8}" destId="{01AB0A2B-AB14-4AAD-B025-C723855F88CA}" srcOrd="0" destOrd="0" presId="urn:microsoft.com/office/officeart/2005/8/layout/process1"/>
    <dgm:cxn modelId="{CCCA9700-E5CF-4FCE-B74E-BEE29FCC6FD8}" type="presParOf" srcId="{9841131C-D014-44EF-B490-B3334B77AE22}" destId="{F83A7E92-D4C7-413B-92B4-25DF40E87ED1}" srcOrd="2" destOrd="0" presId="urn:microsoft.com/office/officeart/2005/8/layout/process1"/>
    <dgm:cxn modelId="{5F487D00-C145-4EDA-A176-819A5C305A09}" type="presParOf" srcId="{9841131C-D014-44EF-B490-B3334B77AE22}" destId="{4001A898-DE1E-4DD9-B75F-08663424457B}" srcOrd="3" destOrd="0" presId="urn:microsoft.com/office/officeart/2005/8/layout/process1"/>
    <dgm:cxn modelId="{7263B0BA-37FA-47B9-BCB0-DC7F185FF191}" type="presParOf" srcId="{4001A898-DE1E-4DD9-B75F-08663424457B}" destId="{E1DCDE52-CFD5-44F8-B302-B4BE01D8B71B}" srcOrd="0" destOrd="0" presId="urn:microsoft.com/office/officeart/2005/8/layout/process1"/>
    <dgm:cxn modelId="{9A289489-A324-455C-91C4-D2EF30A2A4EB}" type="presParOf" srcId="{9841131C-D014-44EF-B490-B3334B77AE22}" destId="{C41A9492-CADB-4E34-873E-A3FA3A69095A}" srcOrd="4" destOrd="0" presId="urn:microsoft.com/office/officeart/2005/8/layout/process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1.xml><?xml version="1.0" encoding="utf-8"?>
<dgm:dataModel xmlns:dgm="http://schemas.openxmlformats.org/drawingml/2006/diagram" xmlns:a="http://schemas.openxmlformats.org/drawingml/2006/main">
  <dgm:ptLst>
    <dgm:pt modelId="{C500BA14-A9B5-4073-8875-3DA10BE570CF}" type="doc">
      <dgm:prSet loTypeId="urn:microsoft.com/office/officeart/2018/2/layout/IconCircleList" loCatId="icon" qsTypeId="urn:microsoft.com/office/officeart/2005/8/quickstyle/simple1" qsCatId="simple" csTypeId="urn:microsoft.com/office/officeart/2005/8/colors/accent4_2" csCatId="accent4" phldr="1"/>
      <dgm:spPr/>
      <dgm:t>
        <a:bodyPr/>
        <a:lstStyle/>
        <a:p>
          <a:endParaRPr lang="en-US"/>
        </a:p>
      </dgm:t>
    </dgm:pt>
    <dgm:pt modelId="{22447AFF-1425-4EED-A2D0-124089FF5AD2}">
      <dgm:prSet/>
      <dgm:spPr/>
      <dgm:t>
        <a:bodyPr/>
        <a:lstStyle/>
        <a:p>
          <a:pPr>
            <a:lnSpc>
              <a:spcPct val="100000"/>
            </a:lnSpc>
          </a:pPr>
          <a:r>
            <a:rPr lang="en-US" b="0" dirty="0">
              <a:solidFill>
                <a:srgbClr val="595959"/>
              </a:solidFill>
            </a:rPr>
            <a:t>Self-awareness</a:t>
          </a:r>
          <a:endParaRPr lang="en-CA" b="0" dirty="0">
            <a:solidFill>
              <a:srgbClr val="595959"/>
            </a:solidFill>
          </a:endParaRPr>
        </a:p>
      </dgm:t>
    </dgm:pt>
    <dgm:pt modelId="{B43071FE-E5D0-4753-B9D6-720CB50F38A4}" type="parTrans" cxnId="{B3F3C66F-8764-4268-933F-AB9CAE2B0BB1}">
      <dgm:prSet/>
      <dgm:spPr/>
      <dgm:t>
        <a:bodyPr/>
        <a:lstStyle/>
        <a:p>
          <a:endParaRPr lang="en-CA"/>
        </a:p>
      </dgm:t>
    </dgm:pt>
    <dgm:pt modelId="{42461ECF-FC39-4A7B-88A3-8A007CD41165}" type="sibTrans" cxnId="{B3F3C66F-8764-4268-933F-AB9CAE2B0BB1}">
      <dgm:prSet/>
      <dgm:spPr/>
      <dgm:t>
        <a:bodyPr/>
        <a:lstStyle/>
        <a:p>
          <a:pPr>
            <a:lnSpc>
              <a:spcPct val="100000"/>
            </a:lnSpc>
          </a:pPr>
          <a:endParaRPr lang="en-CA"/>
        </a:p>
      </dgm:t>
    </dgm:pt>
    <dgm:pt modelId="{C2F19362-F6BF-4404-BF14-238A2518C7A9}">
      <dgm:prSet/>
      <dgm:spPr/>
      <dgm:t>
        <a:bodyPr/>
        <a:lstStyle/>
        <a:p>
          <a:pPr>
            <a:lnSpc>
              <a:spcPct val="100000"/>
            </a:lnSpc>
          </a:pPr>
          <a:r>
            <a:rPr lang="en-US" b="0">
              <a:solidFill>
                <a:srgbClr val="595959"/>
              </a:solidFill>
            </a:rPr>
            <a:t>Self-management</a:t>
          </a:r>
          <a:endParaRPr lang="en-CA" b="0">
            <a:solidFill>
              <a:srgbClr val="595959"/>
            </a:solidFill>
          </a:endParaRPr>
        </a:p>
      </dgm:t>
    </dgm:pt>
    <dgm:pt modelId="{85AF79EE-398D-46BC-8609-3F0E2AEA6FCA}" type="parTrans" cxnId="{EDC2AC04-1B1C-4DFB-8566-79BE583FC3B5}">
      <dgm:prSet/>
      <dgm:spPr/>
      <dgm:t>
        <a:bodyPr/>
        <a:lstStyle/>
        <a:p>
          <a:endParaRPr lang="en-CA"/>
        </a:p>
      </dgm:t>
    </dgm:pt>
    <dgm:pt modelId="{D1E170AB-E5A0-4BAA-B1A1-FDF342D000AA}" type="sibTrans" cxnId="{EDC2AC04-1B1C-4DFB-8566-79BE583FC3B5}">
      <dgm:prSet/>
      <dgm:spPr/>
      <dgm:t>
        <a:bodyPr/>
        <a:lstStyle/>
        <a:p>
          <a:pPr>
            <a:lnSpc>
              <a:spcPct val="100000"/>
            </a:lnSpc>
          </a:pPr>
          <a:endParaRPr lang="en-CA"/>
        </a:p>
      </dgm:t>
    </dgm:pt>
    <dgm:pt modelId="{8DE8CC11-10F7-48CA-8A79-8B68D752DEBA}">
      <dgm:prSet/>
      <dgm:spPr/>
      <dgm:t>
        <a:bodyPr/>
        <a:lstStyle/>
        <a:p>
          <a:pPr>
            <a:lnSpc>
              <a:spcPct val="100000"/>
            </a:lnSpc>
          </a:pPr>
          <a:r>
            <a:rPr lang="en-US" b="0" dirty="0">
              <a:solidFill>
                <a:srgbClr val="595959"/>
              </a:solidFill>
            </a:rPr>
            <a:t>Social awareness</a:t>
          </a:r>
          <a:endParaRPr lang="en-CA" b="0" dirty="0">
            <a:solidFill>
              <a:srgbClr val="595959"/>
            </a:solidFill>
          </a:endParaRPr>
        </a:p>
      </dgm:t>
    </dgm:pt>
    <dgm:pt modelId="{9F220187-B1B3-47FD-B9D4-0D94115C6480}" type="parTrans" cxnId="{79AFEA72-54D7-43A2-878E-A39FB3781395}">
      <dgm:prSet/>
      <dgm:spPr/>
      <dgm:t>
        <a:bodyPr/>
        <a:lstStyle/>
        <a:p>
          <a:endParaRPr lang="en-CA"/>
        </a:p>
      </dgm:t>
    </dgm:pt>
    <dgm:pt modelId="{4E066B52-2C06-4B27-8105-42DEBEFB68BD}" type="sibTrans" cxnId="{79AFEA72-54D7-43A2-878E-A39FB3781395}">
      <dgm:prSet/>
      <dgm:spPr/>
      <dgm:t>
        <a:bodyPr/>
        <a:lstStyle/>
        <a:p>
          <a:pPr>
            <a:lnSpc>
              <a:spcPct val="100000"/>
            </a:lnSpc>
          </a:pPr>
          <a:endParaRPr lang="en-CA"/>
        </a:p>
      </dgm:t>
    </dgm:pt>
    <dgm:pt modelId="{51027642-FCD2-44BA-A10C-C28FD3ED44B8}">
      <dgm:prSet/>
      <dgm:spPr/>
      <dgm:t>
        <a:bodyPr/>
        <a:lstStyle/>
        <a:p>
          <a:pPr>
            <a:lnSpc>
              <a:spcPct val="100000"/>
            </a:lnSpc>
          </a:pPr>
          <a:r>
            <a:rPr lang="en-US" b="0">
              <a:solidFill>
                <a:srgbClr val="595959"/>
              </a:solidFill>
            </a:rPr>
            <a:t>Relationship skills</a:t>
          </a:r>
          <a:endParaRPr lang="en-CA" b="0">
            <a:solidFill>
              <a:srgbClr val="595959"/>
            </a:solidFill>
          </a:endParaRPr>
        </a:p>
      </dgm:t>
    </dgm:pt>
    <dgm:pt modelId="{398A8922-4548-4BB1-9950-ACF5A25FB260}" type="parTrans" cxnId="{D0C2BE35-DC0A-4FA5-A585-15768E9E1D33}">
      <dgm:prSet/>
      <dgm:spPr/>
      <dgm:t>
        <a:bodyPr/>
        <a:lstStyle/>
        <a:p>
          <a:endParaRPr lang="en-CA"/>
        </a:p>
      </dgm:t>
    </dgm:pt>
    <dgm:pt modelId="{9F29E173-0AD0-42F5-8CB5-E57AE0F45557}" type="sibTrans" cxnId="{D0C2BE35-DC0A-4FA5-A585-15768E9E1D33}">
      <dgm:prSet/>
      <dgm:spPr/>
      <dgm:t>
        <a:bodyPr/>
        <a:lstStyle/>
        <a:p>
          <a:pPr>
            <a:lnSpc>
              <a:spcPct val="100000"/>
            </a:lnSpc>
          </a:pPr>
          <a:endParaRPr lang="en-CA"/>
        </a:p>
      </dgm:t>
    </dgm:pt>
    <dgm:pt modelId="{6D74E994-6E08-42F3-A0B1-C679FFD2EA23}">
      <dgm:prSet/>
      <dgm:spPr/>
      <dgm:t>
        <a:bodyPr/>
        <a:lstStyle/>
        <a:p>
          <a:pPr>
            <a:lnSpc>
              <a:spcPct val="100000"/>
            </a:lnSpc>
          </a:pPr>
          <a:r>
            <a:rPr lang="en-US" b="0" dirty="0">
              <a:solidFill>
                <a:srgbClr val="595959"/>
              </a:solidFill>
            </a:rPr>
            <a:t>Responsible decision-making</a:t>
          </a:r>
          <a:endParaRPr lang="en-CA" b="0" dirty="0">
            <a:solidFill>
              <a:srgbClr val="595959"/>
            </a:solidFill>
          </a:endParaRPr>
        </a:p>
      </dgm:t>
    </dgm:pt>
    <dgm:pt modelId="{9D996A40-9776-4750-8B8E-5F770BF690CC}" type="parTrans" cxnId="{3FD4111A-8DB9-4141-A57D-96B2E0DA86B5}">
      <dgm:prSet/>
      <dgm:spPr/>
      <dgm:t>
        <a:bodyPr/>
        <a:lstStyle/>
        <a:p>
          <a:endParaRPr lang="en-CA"/>
        </a:p>
      </dgm:t>
    </dgm:pt>
    <dgm:pt modelId="{6C2BDCD5-751E-42AD-9642-C58EC2DBE811}" type="sibTrans" cxnId="{3FD4111A-8DB9-4141-A57D-96B2E0DA86B5}">
      <dgm:prSet/>
      <dgm:spPr/>
      <dgm:t>
        <a:bodyPr/>
        <a:lstStyle/>
        <a:p>
          <a:endParaRPr lang="en-CA"/>
        </a:p>
      </dgm:t>
    </dgm:pt>
    <dgm:pt modelId="{278186F8-DABB-4B7E-A4F6-3D07F92EEEF0}" type="pres">
      <dgm:prSet presAssocID="{C500BA14-A9B5-4073-8875-3DA10BE570CF}" presName="root" presStyleCnt="0">
        <dgm:presLayoutVars>
          <dgm:dir/>
          <dgm:resizeHandles val="exact"/>
        </dgm:presLayoutVars>
      </dgm:prSet>
      <dgm:spPr/>
    </dgm:pt>
    <dgm:pt modelId="{0E3B09EF-D995-41E5-B5B0-84E42268F0FD}" type="pres">
      <dgm:prSet presAssocID="{C500BA14-A9B5-4073-8875-3DA10BE570CF}" presName="container" presStyleCnt="0">
        <dgm:presLayoutVars>
          <dgm:dir/>
          <dgm:resizeHandles val="exact"/>
        </dgm:presLayoutVars>
      </dgm:prSet>
      <dgm:spPr/>
    </dgm:pt>
    <dgm:pt modelId="{C3BAA800-5395-4C08-8CC5-23EAC620E708}" type="pres">
      <dgm:prSet presAssocID="{22447AFF-1425-4EED-A2D0-124089FF5AD2}" presName="compNode" presStyleCnt="0"/>
      <dgm:spPr/>
    </dgm:pt>
    <dgm:pt modelId="{BBD7FFF6-A504-4E4E-A029-39C45DE9CBDC}" type="pres">
      <dgm:prSet presAssocID="{22447AFF-1425-4EED-A2D0-124089FF5AD2}" presName="iconBgRect" presStyleLbl="bgShp" presStyleIdx="0" presStyleCnt="5" custLinFactNeighborX="4590" custLinFactNeighborY="-1147"/>
      <dgm:spPr/>
    </dgm:pt>
    <dgm:pt modelId="{334FB119-5D00-46E3-9410-06582E844EB1}" type="pres">
      <dgm:prSet presAssocID="{22447AFF-1425-4EED-A2D0-124089FF5AD2}" presName="iconRect" presStyleLbl="node1" presStyleIdx="0" presStyleCnt="5"/>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dgm:spPr>
      <dgm:extLst>
        <a:ext uri="{E40237B7-FDA0-4F09-8148-C483321AD2D9}">
          <dgm14:cNvPr xmlns:dgm14="http://schemas.microsoft.com/office/drawing/2010/diagram" id="0" name="" descr="Brain in head"/>
        </a:ext>
      </dgm:extLst>
    </dgm:pt>
    <dgm:pt modelId="{73160DFD-30A6-4BB6-B789-E5D7E137758C}" type="pres">
      <dgm:prSet presAssocID="{22447AFF-1425-4EED-A2D0-124089FF5AD2}" presName="spaceRect" presStyleCnt="0"/>
      <dgm:spPr/>
    </dgm:pt>
    <dgm:pt modelId="{6EB3E37F-1C1E-4976-AEAA-AEF73F52749A}" type="pres">
      <dgm:prSet presAssocID="{22447AFF-1425-4EED-A2D0-124089FF5AD2}" presName="textRect" presStyleLbl="revTx" presStyleIdx="0" presStyleCnt="5">
        <dgm:presLayoutVars>
          <dgm:chMax val="1"/>
          <dgm:chPref val="1"/>
        </dgm:presLayoutVars>
      </dgm:prSet>
      <dgm:spPr/>
    </dgm:pt>
    <dgm:pt modelId="{1767C57A-7B40-4172-A72E-E5A208E23763}" type="pres">
      <dgm:prSet presAssocID="{42461ECF-FC39-4A7B-88A3-8A007CD41165}" presName="sibTrans" presStyleLbl="sibTrans2D1" presStyleIdx="0" presStyleCnt="0"/>
      <dgm:spPr/>
    </dgm:pt>
    <dgm:pt modelId="{51C3F5C1-2937-47CD-85AB-0B95B325F84B}" type="pres">
      <dgm:prSet presAssocID="{C2F19362-F6BF-4404-BF14-238A2518C7A9}" presName="compNode" presStyleCnt="0"/>
      <dgm:spPr/>
    </dgm:pt>
    <dgm:pt modelId="{E1419AF8-CC8B-45ED-91C7-7E882EECD41E}" type="pres">
      <dgm:prSet presAssocID="{C2F19362-F6BF-4404-BF14-238A2518C7A9}" presName="iconBgRect" presStyleLbl="bgShp" presStyleIdx="1" presStyleCnt="5"/>
      <dgm:spPr/>
    </dgm:pt>
    <dgm:pt modelId="{0AFE42FD-06E3-457B-A415-6BA7657C090D}" type="pres">
      <dgm:prSet presAssocID="{C2F19362-F6BF-4404-BF14-238A2518C7A9}" presName="iconRect" presStyleLbl="node1" presStyleIdx="1" presStyleCnt="5"/>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dgm:spPr>
      <dgm:extLst>
        <a:ext uri="{E40237B7-FDA0-4F09-8148-C483321AD2D9}">
          <dgm14:cNvPr xmlns:dgm14="http://schemas.microsoft.com/office/drawing/2010/diagram" id="0" name="" descr="Hierarchy"/>
        </a:ext>
      </dgm:extLst>
    </dgm:pt>
    <dgm:pt modelId="{84F2283A-9FFC-4882-AEAD-1BAFA760A36B}" type="pres">
      <dgm:prSet presAssocID="{C2F19362-F6BF-4404-BF14-238A2518C7A9}" presName="spaceRect" presStyleCnt="0"/>
      <dgm:spPr/>
    </dgm:pt>
    <dgm:pt modelId="{B2A1F3C0-A5D9-4CE5-AEFA-394B5AF92A46}" type="pres">
      <dgm:prSet presAssocID="{C2F19362-F6BF-4404-BF14-238A2518C7A9}" presName="textRect" presStyleLbl="revTx" presStyleIdx="1" presStyleCnt="5">
        <dgm:presLayoutVars>
          <dgm:chMax val="1"/>
          <dgm:chPref val="1"/>
        </dgm:presLayoutVars>
      </dgm:prSet>
      <dgm:spPr/>
    </dgm:pt>
    <dgm:pt modelId="{B67254B8-2B3C-40DE-A32D-7998E0F882DF}" type="pres">
      <dgm:prSet presAssocID="{D1E170AB-E5A0-4BAA-B1A1-FDF342D000AA}" presName="sibTrans" presStyleLbl="sibTrans2D1" presStyleIdx="0" presStyleCnt="0"/>
      <dgm:spPr/>
    </dgm:pt>
    <dgm:pt modelId="{BFE95C5C-06DA-43E7-ACDB-77E8FE061B30}" type="pres">
      <dgm:prSet presAssocID="{8DE8CC11-10F7-48CA-8A79-8B68D752DEBA}" presName="compNode" presStyleCnt="0"/>
      <dgm:spPr/>
    </dgm:pt>
    <dgm:pt modelId="{FCB4190B-604F-45F1-9E00-3086A58950E4}" type="pres">
      <dgm:prSet presAssocID="{8DE8CC11-10F7-48CA-8A79-8B68D752DEBA}" presName="iconBgRect" presStyleLbl="bgShp" presStyleIdx="2" presStyleCnt="5"/>
      <dgm:spPr/>
    </dgm:pt>
    <dgm:pt modelId="{ACF0CA6D-CA69-4822-922B-D097196D4F82}" type="pres">
      <dgm:prSet presAssocID="{8DE8CC11-10F7-48CA-8A79-8B68D752DEBA}" presName="iconRect" presStyleLbl="node1" presStyleIdx="2" presStyleCnt="5"/>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dgm:spPr>
      <dgm:extLst>
        <a:ext uri="{E40237B7-FDA0-4F09-8148-C483321AD2D9}">
          <dgm14:cNvPr xmlns:dgm14="http://schemas.microsoft.com/office/drawing/2010/diagram" id="0" name="" descr="Group"/>
        </a:ext>
      </dgm:extLst>
    </dgm:pt>
    <dgm:pt modelId="{6DECD3A9-E0C9-4669-98E9-FA8B7C959BE5}" type="pres">
      <dgm:prSet presAssocID="{8DE8CC11-10F7-48CA-8A79-8B68D752DEBA}" presName="spaceRect" presStyleCnt="0"/>
      <dgm:spPr/>
    </dgm:pt>
    <dgm:pt modelId="{644632AA-2606-4988-B999-9185068F4443}" type="pres">
      <dgm:prSet presAssocID="{8DE8CC11-10F7-48CA-8A79-8B68D752DEBA}" presName="textRect" presStyleLbl="revTx" presStyleIdx="2" presStyleCnt="5">
        <dgm:presLayoutVars>
          <dgm:chMax val="1"/>
          <dgm:chPref val="1"/>
        </dgm:presLayoutVars>
      </dgm:prSet>
      <dgm:spPr/>
    </dgm:pt>
    <dgm:pt modelId="{3308FE5A-BE8C-41F2-8244-20AE44509762}" type="pres">
      <dgm:prSet presAssocID="{4E066B52-2C06-4B27-8105-42DEBEFB68BD}" presName="sibTrans" presStyleLbl="sibTrans2D1" presStyleIdx="0" presStyleCnt="0"/>
      <dgm:spPr/>
    </dgm:pt>
    <dgm:pt modelId="{F8838E35-3307-4167-A20B-40A63D3B8B6B}" type="pres">
      <dgm:prSet presAssocID="{51027642-FCD2-44BA-A10C-C28FD3ED44B8}" presName="compNode" presStyleCnt="0"/>
      <dgm:spPr/>
    </dgm:pt>
    <dgm:pt modelId="{4CB25052-D15D-464A-ACA1-C036404ABF4B}" type="pres">
      <dgm:prSet presAssocID="{51027642-FCD2-44BA-A10C-C28FD3ED44B8}" presName="iconBgRect" presStyleLbl="bgShp" presStyleIdx="3" presStyleCnt="5" custLinFactX="45165" custLinFactNeighborX="100000"/>
      <dgm:spPr/>
    </dgm:pt>
    <dgm:pt modelId="{F167556D-B8EF-46B9-8B40-C8583F456310}" type="pres">
      <dgm:prSet presAssocID="{51027642-FCD2-44BA-A10C-C28FD3ED44B8}" presName="iconRect" presStyleLbl="node1" presStyleIdx="3" presStyleCnt="5" custLinFactX="100000" custLinFactNeighborX="144359"/>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dgm:spPr>
      <dgm:extLst>
        <a:ext uri="{E40237B7-FDA0-4F09-8148-C483321AD2D9}">
          <dgm14:cNvPr xmlns:dgm14="http://schemas.microsoft.com/office/drawing/2010/diagram" id="0" name="" descr="Handshake"/>
        </a:ext>
      </dgm:extLst>
    </dgm:pt>
    <dgm:pt modelId="{958ACA3E-97B6-4AA8-83A2-5C3E14D32080}" type="pres">
      <dgm:prSet presAssocID="{51027642-FCD2-44BA-A10C-C28FD3ED44B8}" presName="spaceRect" presStyleCnt="0"/>
      <dgm:spPr/>
    </dgm:pt>
    <dgm:pt modelId="{82594C30-00BA-43A5-8891-32ACDCBBBF40}" type="pres">
      <dgm:prSet presAssocID="{51027642-FCD2-44BA-A10C-C28FD3ED44B8}" presName="textRect" presStyleLbl="revTx" presStyleIdx="3" presStyleCnt="5" custLinFactNeighborX="61582">
        <dgm:presLayoutVars>
          <dgm:chMax val="1"/>
          <dgm:chPref val="1"/>
        </dgm:presLayoutVars>
      </dgm:prSet>
      <dgm:spPr/>
    </dgm:pt>
    <dgm:pt modelId="{1C3F7726-CE4D-4988-932C-FF094987A917}" type="pres">
      <dgm:prSet presAssocID="{9F29E173-0AD0-42F5-8CB5-E57AE0F45557}" presName="sibTrans" presStyleLbl="sibTrans2D1" presStyleIdx="0" presStyleCnt="0"/>
      <dgm:spPr/>
    </dgm:pt>
    <dgm:pt modelId="{918226A3-EC47-4494-89C6-D945230529BE}" type="pres">
      <dgm:prSet presAssocID="{6D74E994-6E08-42F3-A0B1-C679FFD2EA23}" presName="compNode" presStyleCnt="0"/>
      <dgm:spPr/>
    </dgm:pt>
    <dgm:pt modelId="{D2D184DA-BE71-4B61-809A-8BDDD3871243}" type="pres">
      <dgm:prSet presAssocID="{6D74E994-6E08-42F3-A0B1-C679FFD2EA23}" presName="iconBgRect" presStyleLbl="bgShp" presStyleIdx="4" presStyleCnt="5" custLinFactX="45165" custLinFactNeighborX="100000"/>
      <dgm:spPr/>
    </dgm:pt>
    <dgm:pt modelId="{A83DD52D-28B7-4AFE-BCE7-80B29BF6B67D}" type="pres">
      <dgm:prSet presAssocID="{6D74E994-6E08-42F3-A0B1-C679FFD2EA23}" presName="iconRect" presStyleLbl="node1" presStyleIdx="4" presStyleCnt="5" custLinFactX="100000" custLinFactNeighborX="144359"/>
      <dgm:spPr>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dgm:spPr>
      <dgm:extLst>
        <a:ext uri="{E40237B7-FDA0-4F09-8148-C483321AD2D9}">
          <dgm14:cNvPr xmlns:dgm14="http://schemas.microsoft.com/office/drawing/2010/diagram" id="0" name="" descr="Lecturer"/>
        </a:ext>
      </dgm:extLst>
    </dgm:pt>
    <dgm:pt modelId="{C27BFF9F-0343-44FE-BC96-9DE1315D655F}" type="pres">
      <dgm:prSet presAssocID="{6D74E994-6E08-42F3-A0B1-C679FFD2EA23}" presName="spaceRect" presStyleCnt="0"/>
      <dgm:spPr/>
    </dgm:pt>
    <dgm:pt modelId="{A7E44DB3-454D-4BD8-B133-957C1E68A311}" type="pres">
      <dgm:prSet presAssocID="{6D74E994-6E08-42F3-A0B1-C679FFD2EA23}" presName="textRect" presStyleLbl="revTx" presStyleIdx="4" presStyleCnt="5" custLinFactNeighborX="61582">
        <dgm:presLayoutVars>
          <dgm:chMax val="1"/>
          <dgm:chPref val="1"/>
        </dgm:presLayoutVars>
      </dgm:prSet>
      <dgm:spPr/>
    </dgm:pt>
  </dgm:ptLst>
  <dgm:cxnLst>
    <dgm:cxn modelId="{EDC2AC04-1B1C-4DFB-8566-79BE583FC3B5}" srcId="{C500BA14-A9B5-4073-8875-3DA10BE570CF}" destId="{C2F19362-F6BF-4404-BF14-238A2518C7A9}" srcOrd="1" destOrd="0" parTransId="{85AF79EE-398D-46BC-8609-3F0E2AEA6FCA}" sibTransId="{D1E170AB-E5A0-4BAA-B1A1-FDF342D000AA}"/>
    <dgm:cxn modelId="{21B7610B-BBB6-41D2-B9CE-A009C0B4F67F}" type="presOf" srcId="{C2F19362-F6BF-4404-BF14-238A2518C7A9}" destId="{B2A1F3C0-A5D9-4CE5-AEFA-394B5AF92A46}" srcOrd="0" destOrd="0" presId="urn:microsoft.com/office/officeart/2018/2/layout/IconCircleList"/>
    <dgm:cxn modelId="{CE18B10B-AAE9-4AE7-892F-63B10FDD73C3}" type="presOf" srcId="{51027642-FCD2-44BA-A10C-C28FD3ED44B8}" destId="{82594C30-00BA-43A5-8891-32ACDCBBBF40}" srcOrd="0" destOrd="0" presId="urn:microsoft.com/office/officeart/2018/2/layout/IconCircleList"/>
    <dgm:cxn modelId="{3FD4111A-8DB9-4141-A57D-96B2E0DA86B5}" srcId="{C500BA14-A9B5-4073-8875-3DA10BE570CF}" destId="{6D74E994-6E08-42F3-A0B1-C679FFD2EA23}" srcOrd="4" destOrd="0" parTransId="{9D996A40-9776-4750-8B8E-5F770BF690CC}" sibTransId="{6C2BDCD5-751E-42AD-9642-C58EC2DBE811}"/>
    <dgm:cxn modelId="{D0C2BE35-DC0A-4FA5-A585-15768E9E1D33}" srcId="{C500BA14-A9B5-4073-8875-3DA10BE570CF}" destId="{51027642-FCD2-44BA-A10C-C28FD3ED44B8}" srcOrd="3" destOrd="0" parTransId="{398A8922-4548-4BB1-9950-ACF5A25FB260}" sibTransId="{9F29E173-0AD0-42F5-8CB5-E57AE0F45557}"/>
    <dgm:cxn modelId="{B3F3C66F-8764-4268-933F-AB9CAE2B0BB1}" srcId="{C500BA14-A9B5-4073-8875-3DA10BE570CF}" destId="{22447AFF-1425-4EED-A2D0-124089FF5AD2}" srcOrd="0" destOrd="0" parTransId="{B43071FE-E5D0-4753-B9D6-720CB50F38A4}" sibTransId="{42461ECF-FC39-4A7B-88A3-8A007CD41165}"/>
    <dgm:cxn modelId="{79AFEA72-54D7-43A2-878E-A39FB3781395}" srcId="{C500BA14-A9B5-4073-8875-3DA10BE570CF}" destId="{8DE8CC11-10F7-48CA-8A79-8B68D752DEBA}" srcOrd="2" destOrd="0" parTransId="{9F220187-B1B3-47FD-B9D4-0D94115C6480}" sibTransId="{4E066B52-2C06-4B27-8105-42DEBEFB68BD}"/>
    <dgm:cxn modelId="{58C23688-6BFD-40E1-91E5-49B914841FC8}" type="presOf" srcId="{C500BA14-A9B5-4073-8875-3DA10BE570CF}" destId="{278186F8-DABB-4B7E-A4F6-3D07F92EEEF0}" srcOrd="0" destOrd="0" presId="urn:microsoft.com/office/officeart/2018/2/layout/IconCircleList"/>
    <dgm:cxn modelId="{2F20E588-B882-44CE-9636-2F189180A0BC}" type="presOf" srcId="{42461ECF-FC39-4A7B-88A3-8A007CD41165}" destId="{1767C57A-7B40-4172-A72E-E5A208E23763}" srcOrd="0" destOrd="0" presId="urn:microsoft.com/office/officeart/2018/2/layout/IconCircleList"/>
    <dgm:cxn modelId="{4F35899F-85D2-4EED-9B5D-64E2FFFB9A1C}" type="presOf" srcId="{6D74E994-6E08-42F3-A0B1-C679FFD2EA23}" destId="{A7E44DB3-454D-4BD8-B133-957C1E68A311}" srcOrd="0" destOrd="0" presId="urn:microsoft.com/office/officeart/2018/2/layout/IconCircleList"/>
    <dgm:cxn modelId="{7CE957CA-0AD6-4569-92F2-5829B836673B}" type="presOf" srcId="{9F29E173-0AD0-42F5-8CB5-E57AE0F45557}" destId="{1C3F7726-CE4D-4988-932C-FF094987A917}" srcOrd="0" destOrd="0" presId="urn:microsoft.com/office/officeart/2018/2/layout/IconCircleList"/>
    <dgm:cxn modelId="{21EA31CC-DD42-4D5A-8070-E14C2B519DE0}" type="presOf" srcId="{4E066B52-2C06-4B27-8105-42DEBEFB68BD}" destId="{3308FE5A-BE8C-41F2-8244-20AE44509762}" srcOrd="0" destOrd="0" presId="urn:microsoft.com/office/officeart/2018/2/layout/IconCircleList"/>
    <dgm:cxn modelId="{8A0556E8-3805-48B0-8569-F8DFBA0C494D}" type="presOf" srcId="{D1E170AB-E5A0-4BAA-B1A1-FDF342D000AA}" destId="{B67254B8-2B3C-40DE-A32D-7998E0F882DF}" srcOrd="0" destOrd="0" presId="urn:microsoft.com/office/officeart/2018/2/layout/IconCircleList"/>
    <dgm:cxn modelId="{A81BDBED-1B66-4297-A03D-7631ABB76603}" type="presOf" srcId="{22447AFF-1425-4EED-A2D0-124089FF5AD2}" destId="{6EB3E37F-1C1E-4976-AEAA-AEF73F52749A}" srcOrd="0" destOrd="0" presId="urn:microsoft.com/office/officeart/2018/2/layout/IconCircleList"/>
    <dgm:cxn modelId="{3919BFF1-B2D2-4B37-BB94-F36FFCF20CBC}" type="presOf" srcId="{8DE8CC11-10F7-48CA-8A79-8B68D752DEBA}" destId="{644632AA-2606-4988-B999-9185068F4443}" srcOrd="0" destOrd="0" presId="urn:microsoft.com/office/officeart/2018/2/layout/IconCircleList"/>
    <dgm:cxn modelId="{903E03A4-D5E8-413B-96BF-3C0A41776749}" type="presParOf" srcId="{278186F8-DABB-4B7E-A4F6-3D07F92EEEF0}" destId="{0E3B09EF-D995-41E5-B5B0-84E42268F0FD}" srcOrd="0" destOrd="0" presId="urn:microsoft.com/office/officeart/2018/2/layout/IconCircleList"/>
    <dgm:cxn modelId="{AB02CCF4-16A0-465D-8F10-712093694F83}" type="presParOf" srcId="{0E3B09EF-D995-41E5-B5B0-84E42268F0FD}" destId="{C3BAA800-5395-4C08-8CC5-23EAC620E708}" srcOrd="0" destOrd="0" presId="urn:microsoft.com/office/officeart/2018/2/layout/IconCircleList"/>
    <dgm:cxn modelId="{9015B34A-CEE3-440A-8B2D-5A6F8E20E119}" type="presParOf" srcId="{C3BAA800-5395-4C08-8CC5-23EAC620E708}" destId="{BBD7FFF6-A504-4E4E-A029-39C45DE9CBDC}" srcOrd="0" destOrd="0" presId="urn:microsoft.com/office/officeart/2018/2/layout/IconCircleList"/>
    <dgm:cxn modelId="{13B37A7D-115F-4D23-9FA2-CAEC2186032B}" type="presParOf" srcId="{C3BAA800-5395-4C08-8CC5-23EAC620E708}" destId="{334FB119-5D00-46E3-9410-06582E844EB1}" srcOrd="1" destOrd="0" presId="urn:microsoft.com/office/officeart/2018/2/layout/IconCircleList"/>
    <dgm:cxn modelId="{6C945981-D671-4E90-A8C4-1E6E55D0BD2C}" type="presParOf" srcId="{C3BAA800-5395-4C08-8CC5-23EAC620E708}" destId="{73160DFD-30A6-4BB6-B789-E5D7E137758C}" srcOrd="2" destOrd="0" presId="urn:microsoft.com/office/officeart/2018/2/layout/IconCircleList"/>
    <dgm:cxn modelId="{2EF6E5C0-B5E3-43E4-9CBB-3C96556E1B9C}" type="presParOf" srcId="{C3BAA800-5395-4C08-8CC5-23EAC620E708}" destId="{6EB3E37F-1C1E-4976-AEAA-AEF73F52749A}" srcOrd="3" destOrd="0" presId="urn:microsoft.com/office/officeart/2018/2/layout/IconCircleList"/>
    <dgm:cxn modelId="{5B5329E3-90F3-4865-81F2-651F21B1BF38}" type="presParOf" srcId="{0E3B09EF-D995-41E5-B5B0-84E42268F0FD}" destId="{1767C57A-7B40-4172-A72E-E5A208E23763}" srcOrd="1" destOrd="0" presId="urn:microsoft.com/office/officeart/2018/2/layout/IconCircleList"/>
    <dgm:cxn modelId="{C59E5C02-64AA-4E17-8A12-2D1F2EECB98E}" type="presParOf" srcId="{0E3B09EF-D995-41E5-B5B0-84E42268F0FD}" destId="{51C3F5C1-2937-47CD-85AB-0B95B325F84B}" srcOrd="2" destOrd="0" presId="urn:microsoft.com/office/officeart/2018/2/layout/IconCircleList"/>
    <dgm:cxn modelId="{5AC931B5-7121-45B3-99A4-38823EB20250}" type="presParOf" srcId="{51C3F5C1-2937-47CD-85AB-0B95B325F84B}" destId="{E1419AF8-CC8B-45ED-91C7-7E882EECD41E}" srcOrd="0" destOrd="0" presId="urn:microsoft.com/office/officeart/2018/2/layout/IconCircleList"/>
    <dgm:cxn modelId="{2C771AD5-83A0-4AAC-B074-79CD2F993A22}" type="presParOf" srcId="{51C3F5C1-2937-47CD-85AB-0B95B325F84B}" destId="{0AFE42FD-06E3-457B-A415-6BA7657C090D}" srcOrd="1" destOrd="0" presId="urn:microsoft.com/office/officeart/2018/2/layout/IconCircleList"/>
    <dgm:cxn modelId="{244D8C56-2E98-4761-AF93-7C48C45DC69B}" type="presParOf" srcId="{51C3F5C1-2937-47CD-85AB-0B95B325F84B}" destId="{84F2283A-9FFC-4882-AEAD-1BAFA760A36B}" srcOrd="2" destOrd="0" presId="urn:microsoft.com/office/officeart/2018/2/layout/IconCircleList"/>
    <dgm:cxn modelId="{58353C1B-38B5-4314-888C-C10D7441D294}" type="presParOf" srcId="{51C3F5C1-2937-47CD-85AB-0B95B325F84B}" destId="{B2A1F3C0-A5D9-4CE5-AEFA-394B5AF92A46}" srcOrd="3" destOrd="0" presId="urn:microsoft.com/office/officeart/2018/2/layout/IconCircleList"/>
    <dgm:cxn modelId="{A689C5F4-D643-4451-915C-DD2206EAE483}" type="presParOf" srcId="{0E3B09EF-D995-41E5-B5B0-84E42268F0FD}" destId="{B67254B8-2B3C-40DE-A32D-7998E0F882DF}" srcOrd="3" destOrd="0" presId="urn:microsoft.com/office/officeart/2018/2/layout/IconCircleList"/>
    <dgm:cxn modelId="{13002A12-DF38-42BF-AF46-8C139D286936}" type="presParOf" srcId="{0E3B09EF-D995-41E5-B5B0-84E42268F0FD}" destId="{BFE95C5C-06DA-43E7-ACDB-77E8FE061B30}" srcOrd="4" destOrd="0" presId="urn:microsoft.com/office/officeart/2018/2/layout/IconCircleList"/>
    <dgm:cxn modelId="{C8A8D4BB-4AA1-4411-8877-F641C2297DC9}" type="presParOf" srcId="{BFE95C5C-06DA-43E7-ACDB-77E8FE061B30}" destId="{FCB4190B-604F-45F1-9E00-3086A58950E4}" srcOrd="0" destOrd="0" presId="urn:microsoft.com/office/officeart/2018/2/layout/IconCircleList"/>
    <dgm:cxn modelId="{FF3B3513-CF0A-4B16-80ED-3EB58CF485CF}" type="presParOf" srcId="{BFE95C5C-06DA-43E7-ACDB-77E8FE061B30}" destId="{ACF0CA6D-CA69-4822-922B-D097196D4F82}" srcOrd="1" destOrd="0" presId="urn:microsoft.com/office/officeart/2018/2/layout/IconCircleList"/>
    <dgm:cxn modelId="{7AEE098A-AEE8-411E-943B-D6B205D8D19F}" type="presParOf" srcId="{BFE95C5C-06DA-43E7-ACDB-77E8FE061B30}" destId="{6DECD3A9-E0C9-4669-98E9-FA8B7C959BE5}" srcOrd="2" destOrd="0" presId="urn:microsoft.com/office/officeart/2018/2/layout/IconCircleList"/>
    <dgm:cxn modelId="{CF285D2B-826D-436C-AFF3-102D1ABB0040}" type="presParOf" srcId="{BFE95C5C-06DA-43E7-ACDB-77E8FE061B30}" destId="{644632AA-2606-4988-B999-9185068F4443}" srcOrd="3" destOrd="0" presId="urn:microsoft.com/office/officeart/2018/2/layout/IconCircleList"/>
    <dgm:cxn modelId="{DF48D597-A043-44F2-A179-0F09FEB93FD4}" type="presParOf" srcId="{0E3B09EF-D995-41E5-B5B0-84E42268F0FD}" destId="{3308FE5A-BE8C-41F2-8244-20AE44509762}" srcOrd="5" destOrd="0" presId="urn:microsoft.com/office/officeart/2018/2/layout/IconCircleList"/>
    <dgm:cxn modelId="{FCB1F0EC-5CD0-4965-976F-1966D2474E97}" type="presParOf" srcId="{0E3B09EF-D995-41E5-B5B0-84E42268F0FD}" destId="{F8838E35-3307-4167-A20B-40A63D3B8B6B}" srcOrd="6" destOrd="0" presId="urn:microsoft.com/office/officeart/2018/2/layout/IconCircleList"/>
    <dgm:cxn modelId="{F333D86A-A731-407B-9116-E91CB3B4AE92}" type="presParOf" srcId="{F8838E35-3307-4167-A20B-40A63D3B8B6B}" destId="{4CB25052-D15D-464A-ACA1-C036404ABF4B}" srcOrd="0" destOrd="0" presId="urn:microsoft.com/office/officeart/2018/2/layout/IconCircleList"/>
    <dgm:cxn modelId="{1ECAEA71-F348-44BE-9251-F916D15B7753}" type="presParOf" srcId="{F8838E35-3307-4167-A20B-40A63D3B8B6B}" destId="{F167556D-B8EF-46B9-8B40-C8583F456310}" srcOrd="1" destOrd="0" presId="urn:microsoft.com/office/officeart/2018/2/layout/IconCircleList"/>
    <dgm:cxn modelId="{D326B9CD-4D5D-4D22-B67D-606A504E5736}" type="presParOf" srcId="{F8838E35-3307-4167-A20B-40A63D3B8B6B}" destId="{958ACA3E-97B6-4AA8-83A2-5C3E14D32080}" srcOrd="2" destOrd="0" presId="urn:microsoft.com/office/officeart/2018/2/layout/IconCircleList"/>
    <dgm:cxn modelId="{7F7B179F-F705-485D-B1BB-51EE7B0EF4E8}" type="presParOf" srcId="{F8838E35-3307-4167-A20B-40A63D3B8B6B}" destId="{82594C30-00BA-43A5-8891-32ACDCBBBF40}" srcOrd="3" destOrd="0" presId="urn:microsoft.com/office/officeart/2018/2/layout/IconCircleList"/>
    <dgm:cxn modelId="{2C9874DF-67AC-47E7-94E4-3CA69D89E02A}" type="presParOf" srcId="{0E3B09EF-D995-41E5-B5B0-84E42268F0FD}" destId="{1C3F7726-CE4D-4988-932C-FF094987A917}" srcOrd="7" destOrd="0" presId="urn:microsoft.com/office/officeart/2018/2/layout/IconCircleList"/>
    <dgm:cxn modelId="{87DB30EF-DC23-4E40-BCAE-27BA608528CA}" type="presParOf" srcId="{0E3B09EF-D995-41E5-B5B0-84E42268F0FD}" destId="{918226A3-EC47-4494-89C6-D945230529BE}" srcOrd="8" destOrd="0" presId="urn:microsoft.com/office/officeart/2018/2/layout/IconCircleList"/>
    <dgm:cxn modelId="{FB33D78B-8928-4240-8E25-1EFC9D6D064C}" type="presParOf" srcId="{918226A3-EC47-4494-89C6-D945230529BE}" destId="{D2D184DA-BE71-4B61-809A-8BDDD3871243}" srcOrd="0" destOrd="0" presId="urn:microsoft.com/office/officeart/2018/2/layout/IconCircleList"/>
    <dgm:cxn modelId="{D2FB10BB-081C-452C-9333-BDC2FD607BD4}" type="presParOf" srcId="{918226A3-EC47-4494-89C6-D945230529BE}" destId="{A83DD52D-28B7-4AFE-BCE7-80B29BF6B67D}" srcOrd="1" destOrd="0" presId="urn:microsoft.com/office/officeart/2018/2/layout/IconCircleList"/>
    <dgm:cxn modelId="{517FE349-2C1C-43BC-AB8F-33A55D57422F}" type="presParOf" srcId="{918226A3-EC47-4494-89C6-D945230529BE}" destId="{C27BFF9F-0343-44FE-BC96-9DE1315D655F}" srcOrd="2" destOrd="0" presId="urn:microsoft.com/office/officeart/2018/2/layout/IconCircleList"/>
    <dgm:cxn modelId="{D1D4F927-78AA-4BB9-B74D-ABEF53EB043C}" type="presParOf" srcId="{918226A3-EC47-4494-89C6-D945230529BE}" destId="{A7E44DB3-454D-4BD8-B133-957C1E68A311}" srcOrd="3" destOrd="0" presId="urn:microsoft.com/office/officeart/2018/2/layout/IconCircle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2.xml><?xml version="1.0" encoding="utf-8"?>
<dgm:dataModel xmlns:dgm="http://schemas.openxmlformats.org/drawingml/2006/diagram" xmlns:a="http://schemas.openxmlformats.org/drawingml/2006/main">
  <dgm:ptLst>
    <dgm:pt modelId="{C797119F-7E50-4405-AAE4-C815E9D708CC}" type="doc">
      <dgm:prSet loTypeId="urn:microsoft.com/office/officeart/2005/8/layout/hierarchy1" loCatId="hierarchy" qsTypeId="urn:microsoft.com/office/officeart/2005/8/quickstyle/simple1" qsCatId="simple" csTypeId="urn:microsoft.com/office/officeart/2005/8/colors/accent6_1" csCatId="accent6" phldr="1"/>
      <dgm:spPr/>
      <dgm:t>
        <a:bodyPr/>
        <a:lstStyle/>
        <a:p>
          <a:endParaRPr lang="en-CA"/>
        </a:p>
      </dgm:t>
    </dgm:pt>
    <dgm:pt modelId="{CE74F1C6-74FF-459E-9145-C7AB9A33ABDF}">
      <dgm:prSet phldrT="[Text]" custT="1"/>
      <dgm:spPr/>
      <dgm:t>
        <a:bodyPr/>
        <a:lstStyle/>
        <a:p>
          <a:r>
            <a:rPr lang="en-US" altLang="en-US" sz="2800" dirty="0">
              <a:solidFill>
                <a:srgbClr val="595959"/>
              </a:solidFill>
            </a:rPr>
            <a:t>Emotional competencies can be learned and influenced. </a:t>
          </a:r>
          <a:endParaRPr lang="en-CA" sz="2800" dirty="0">
            <a:solidFill>
              <a:srgbClr val="595959"/>
            </a:solidFill>
          </a:endParaRPr>
        </a:p>
      </dgm:t>
    </dgm:pt>
    <dgm:pt modelId="{BE437563-E05D-4B41-AF9A-A6EB37074DBF}" type="parTrans" cxnId="{FABC50A7-90C7-42DF-AF94-3B0C06757873}">
      <dgm:prSet/>
      <dgm:spPr/>
      <dgm:t>
        <a:bodyPr/>
        <a:lstStyle/>
        <a:p>
          <a:endParaRPr lang="en-CA" sz="2800"/>
        </a:p>
      </dgm:t>
    </dgm:pt>
    <dgm:pt modelId="{88B8E95E-C41D-40A7-A761-FD19AD09F05E}" type="sibTrans" cxnId="{FABC50A7-90C7-42DF-AF94-3B0C06757873}">
      <dgm:prSet/>
      <dgm:spPr/>
      <dgm:t>
        <a:bodyPr/>
        <a:lstStyle/>
        <a:p>
          <a:endParaRPr lang="en-CA" sz="2800"/>
        </a:p>
      </dgm:t>
    </dgm:pt>
    <dgm:pt modelId="{F73F3A79-430E-431E-AD62-4209B3ECD696}">
      <dgm:prSet custT="1"/>
      <dgm:spPr/>
      <dgm:t>
        <a:bodyPr/>
        <a:lstStyle/>
        <a:p>
          <a:r>
            <a:rPr lang="en-US" altLang="en-US" sz="2800" dirty="0">
              <a:solidFill>
                <a:srgbClr val="595959"/>
              </a:solidFill>
            </a:rPr>
            <a:t>People can strengthen their emotional competencies and increase their emotional intelligence, starting with reflection and moving through awareness and choices.</a:t>
          </a:r>
          <a:endParaRPr lang="en-CA" altLang="en-US" sz="2800" dirty="0">
            <a:solidFill>
              <a:srgbClr val="595959"/>
            </a:solidFill>
          </a:endParaRPr>
        </a:p>
      </dgm:t>
    </dgm:pt>
    <dgm:pt modelId="{A29224E4-D56D-4135-9953-9A6D4413AFFE}" type="parTrans" cxnId="{2D713141-D29D-4143-A35A-6C327AB566BC}">
      <dgm:prSet/>
      <dgm:spPr/>
      <dgm:t>
        <a:bodyPr/>
        <a:lstStyle/>
        <a:p>
          <a:endParaRPr lang="en-CA" sz="2800"/>
        </a:p>
      </dgm:t>
    </dgm:pt>
    <dgm:pt modelId="{3ED6C534-18B3-4121-9A43-AD6693862FEE}" type="sibTrans" cxnId="{2D713141-D29D-4143-A35A-6C327AB566BC}">
      <dgm:prSet/>
      <dgm:spPr/>
      <dgm:t>
        <a:bodyPr/>
        <a:lstStyle/>
        <a:p>
          <a:endParaRPr lang="en-CA" sz="2800"/>
        </a:p>
      </dgm:t>
    </dgm:pt>
    <dgm:pt modelId="{E4B8BFC9-119D-43F1-AF9F-283B5E798CD7}" type="pres">
      <dgm:prSet presAssocID="{C797119F-7E50-4405-AAE4-C815E9D708CC}" presName="hierChild1" presStyleCnt="0">
        <dgm:presLayoutVars>
          <dgm:chPref val="1"/>
          <dgm:dir/>
          <dgm:animOne val="branch"/>
          <dgm:animLvl val="lvl"/>
          <dgm:resizeHandles/>
        </dgm:presLayoutVars>
      </dgm:prSet>
      <dgm:spPr/>
    </dgm:pt>
    <dgm:pt modelId="{5B82266A-5917-43DA-96C8-44FA6FBB8E77}" type="pres">
      <dgm:prSet presAssocID="{CE74F1C6-74FF-459E-9145-C7AB9A33ABDF}" presName="hierRoot1" presStyleCnt="0"/>
      <dgm:spPr/>
    </dgm:pt>
    <dgm:pt modelId="{EE94E8EE-BABE-433B-8777-CB6984C05D7F}" type="pres">
      <dgm:prSet presAssocID="{CE74F1C6-74FF-459E-9145-C7AB9A33ABDF}" presName="composite" presStyleCnt="0"/>
      <dgm:spPr/>
    </dgm:pt>
    <dgm:pt modelId="{59CDC7CA-E318-4951-AEDA-5145F3868AEC}" type="pres">
      <dgm:prSet presAssocID="{CE74F1C6-74FF-459E-9145-C7AB9A33ABDF}" presName="background" presStyleLbl="node0" presStyleIdx="0" presStyleCnt="2"/>
      <dgm:spPr>
        <a:xfrm>
          <a:off x="1316" y="87238"/>
          <a:ext cx="4619788" cy="2933566"/>
        </a:xfrm>
        <a:prstGeom prst="roundRect">
          <a:avLst>
            <a:gd name="adj" fmla="val 10000"/>
          </a:avLst>
        </a:prstGeom>
        <a:solidFill>
          <a:srgbClr val="420000">
            <a:hueOff val="0"/>
            <a:satOff val="0"/>
            <a:lumOff val="0"/>
            <a:alphaOff val="0"/>
          </a:srgbClr>
        </a:solidFill>
        <a:ln w="12700" cap="flat" cmpd="sng" algn="ctr">
          <a:solidFill>
            <a:prstClr val="white">
              <a:hueOff val="0"/>
              <a:satOff val="0"/>
              <a:lumOff val="0"/>
              <a:alphaOff val="0"/>
            </a:prstClr>
          </a:solidFill>
          <a:prstDash val="solid"/>
          <a:miter lim="800000"/>
        </a:ln>
        <a:effectLst/>
      </dgm:spPr>
    </dgm:pt>
    <dgm:pt modelId="{7E0640E1-9020-47A9-AD69-EBDBF3BA8051}" type="pres">
      <dgm:prSet presAssocID="{CE74F1C6-74FF-459E-9145-C7AB9A33ABDF}" presName="text" presStyleLbl="fgAcc0" presStyleIdx="0" presStyleCnt="2">
        <dgm:presLayoutVars>
          <dgm:chPref val="3"/>
        </dgm:presLayoutVars>
      </dgm:prSet>
      <dgm:spPr/>
    </dgm:pt>
    <dgm:pt modelId="{FE231F0C-B268-4D2F-AF27-6F11AC69E769}" type="pres">
      <dgm:prSet presAssocID="{CE74F1C6-74FF-459E-9145-C7AB9A33ABDF}" presName="hierChild2" presStyleCnt="0"/>
      <dgm:spPr/>
    </dgm:pt>
    <dgm:pt modelId="{A4682EEA-3CB5-454C-94A3-C30E9F6E8AD0}" type="pres">
      <dgm:prSet presAssocID="{F73F3A79-430E-431E-AD62-4209B3ECD696}" presName="hierRoot1" presStyleCnt="0"/>
      <dgm:spPr/>
    </dgm:pt>
    <dgm:pt modelId="{49EE903E-E466-460A-8916-3EAF5AF9A24C}" type="pres">
      <dgm:prSet presAssocID="{F73F3A79-430E-431E-AD62-4209B3ECD696}" presName="composite" presStyleCnt="0"/>
      <dgm:spPr/>
    </dgm:pt>
    <dgm:pt modelId="{BF286B45-FC6D-4192-9915-968BC30F23D7}" type="pres">
      <dgm:prSet presAssocID="{F73F3A79-430E-431E-AD62-4209B3ECD696}" presName="background" presStyleLbl="node0" presStyleIdx="1" presStyleCnt="2"/>
      <dgm:spPr>
        <a:xfrm>
          <a:off x="5647724" y="87238"/>
          <a:ext cx="4619788" cy="2933566"/>
        </a:xfrm>
        <a:prstGeom prst="roundRect">
          <a:avLst>
            <a:gd name="adj" fmla="val 10000"/>
          </a:avLst>
        </a:prstGeom>
        <a:solidFill>
          <a:srgbClr val="420000">
            <a:hueOff val="0"/>
            <a:satOff val="0"/>
            <a:lumOff val="0"/>
            <a:alphaOff val="0"/>
          </a:srgbClr>
        </a:solidFill>
        <a:ln w="12700" cap="flat" cmpd="sng" algn="ctr">
          <a:solidFill>
            <a:prstClr val="white">
              <a:hueOff val="0"/>
              <a:satOff val="0"/>
              <a:lumOff val="0"/>
              <a:alphaOff val="0"/>
            </a:prstClr>
          </a:solidFill>
          <a:prstDash val="solid"/>
          <a:miter lim="800000"/>
        </a:ln>
        <a:effectLst/>
      </dgm:spPr>
    </dgm:pt>
    <dgm:pt modelId="{FBD9A59B-79B9-4630-916A-E405FF55D679}" type="pres">
      <dgm:prSet presAssocID="{F73F3A79-430E-431E-AD62-4209B3ECD696}" presName="text" presStyleLbl="fgAcc0" presStyleIdx="1" presStyleCnt="2">
        <dgm:presLayoutVars>
          <dgm:chPref val="3"/>
        </dgm:presLayoutVars>
      </dgm:prSet>
      <dgm:spPr/>
    </dgm:pt>
    <dgm:pt modelId="{1AC639B4-5F2B-4947-91F4-10848AD388A5}" type="pres">
      <dgm:prSet presAssocID="{F73F3A79-430E-431E-AD62-4209B3ECD696}" presName="hierChild2" presStyleCnt="0"/>
      <dgm:spPr/>
    </dgm:pt>
  </dgm:ptLst>
  <dgm:cxnLst>
    <dgm:cxn modelId="{5D2F791F-B817-4ACC-862E-B79D1BFE5A14}" type="presOf" srcId="{C797119F-7E50-4405-AAE4-C815E9D708CC}" destId="{E4B8BFC9-119D-43F1-AF9F-283B5E798CD7}" srcOrd="0" destOrd="0" presId="urn:microsoft.com/office/officeart/2005/8/layout/hierarchy1"/>
    <dgm:cxn modelId="{2D713141-D29D-4143-A35A-6C327AB566BC}" srcId="{C797119F-7E50-4405-AAE4-C815E9D708CC}" destId="{F73F3A79-430E-431E-AD62-4209B3ECD696}" srcOrd="1" destOrd="0" parTransId="{A29224E4-D56D-4135-9953-9A6D4413AFFE}" sibTransId="{3ED6C534-18B3-4121-9A43-AD6693862FEE}"/>
    <dgm:cxn modelId="{F244A973-A052-482A-AAC4-B85B45F58579}" type="presOf" srcId="{CE74F1C6-74FF-459E-9145-C7AB9A33ABDF}" destId="{7E0640E1-9020-47A9-AD69-EBDBF3BA8051}" srcOrd="0" destOrd="0" presId="urn:microsoft.com/office/officeart/2005/8/layout/hierarchy1"/>
    <dgm:cxn modelId="{FABC50A7-90C7-42DF-AF94-3B0C06757873}" srcId="{C797119F-7E50-4405-AAE4-C815E9D708CC}" destId="{CE74F1C6-74FF-459E-9145-C7AB9A33ABDF}" srcOrd="0" destOrd="0" parTransId="{BE437563-E05D-4B41-AF9A-A6EB37074DBF}" sibTransId="{88B8E95E-C41D-40A7-A761-FD19AD09F05E}"/>
    <dgm:cxn modelId="{F1051DBC-B1B5-48A5-949D-A4B6C3C768E9}" type="presOf" srcId="{F73F3A79-430E-431E-AD62-4209B3ECD696}" destId="{FBD9A59B-79B9-4630-916A-E405FF55D679}" srcOrd="0" destOrd="0" presId="urn:microsoft.com/office/officeart/2005/8/layout/hierarchy1"/>
    <dgm:cxn modelId="{5960A499-96B9-4E22-B660-E7AEC28035C6}" type="presParOf" srcId="{E4B8BFC9-119D-43F1-AF9F-283B5E798CD7}" destId="{5B82266A-5917-43DA-96C8-44FA6FBB8E77}" srcOrd="0" destOrd="0" presId="urn:microsoft.com/office/officeart/2005/8/layout/hierarchy1"/>
    <dgm:cxn modelId="{5F7E4FD8-A651-4290-A747-DC0F2A8F4F71}" type="presParOf" srcId="{5B82266A-5917-43DA-96C8-44FA6FBB8E77}" destId="{EE94E8EE-BABE-433B-8777-CB6984C05D7F}" srcOrd="0" destOrd="0" presId="urn:microsoft.com/office/officeart/2005/8/layout/hierarchy1"/>
    <dgm:cxn modelId="{5039B796-26AF-463E-AB68-8C98A064D622}" type="presParOf" srcId="{EE94E8EE-BABE-433B-8777-CB6984C05D7F}" destId="{59CDC7CA-E318-4951-AEDA-5145F3868AEC}" srcOrd="0" destOrd="0" presId="urn:microsoft.com/office/officeart/2005/8/layout/hierarchy1"/>
    <dgm:cxn modelId="{635FD852-5B1C-4F1B-8AD9-A35B445B3DB9}" type="presParOf" srcId="{EE94E8EE-BABE-433B-8777-CB6984C05D7F}" destId="{7E0640E1-9020-47A9-AD69-EBDBF3BA8051}" srcOrd="1" destOrd="0" presId="urn:microsoft.com/office/officeart/2005/8/layout/hierarchy1"/>
    <dgm:cxn modelId="{F2E18868-EC6E-4714-A671-A5795247F97C}" type="presParOf" srcId="{5B82266A-5917-43DA-96C8-44FA6FBB8E77}" destId="{FE231F0C-B268-4D2F-AF27-6F11AC69E769}" srcOrd="1" destOrd="0" presId="urn:microsoft.com/office/officeart/2005/8/layout/hierarchy1"/>
    <dgm:cxn modelId="{C0EFBC36-4104-48D0-8CCB-DE2312DABB3A}" type="presParOf" srcId="{E4B8BFC9-119D-43F1-AF9F-283B5E798CD7}" destId="{A4682EEA-3CB5-454C-94A3-C30E9F6E8AD0}" srcOrd="1" destOrd="0" presId="urn:microsoft.com/office/officeart/2005/8/layout/hierarchy1"/>
    <dgm:cxn modelId="{B3E62EFE-9B6B-445A-B617-C548B0056623}" type="presParOf" srcId="{A4682EEA-3CB5-454C-94A3-C30E9F6E8AD0}" destId="{49EE903E-E466-460A-8916-3EAF5AF9A24C}" srcOrd="0" destOrd="0" presId="urn:microsoft.com/office/officeart/2005/8/layout/hierarchy1"/>
    <dgm:cxn modelId="{5F4285C5-694C-4268-BBCE-A9D9011E38A5}" type="presParOf" srcId="{49EE903E-E466-460A-8916-3EAF5AF9A24C}" destId="{BF286B45-FC6D-4192-9915-968BC30F23D7}" srcOrd="0" destOrd="0" presId="urn:microsoft.com/office/officeart/2005/8/layout/hierarchy1"/>
    <dgm:cxn modelId="{EA9ABDF8-AD5B-4255-A3C9-E6213D4D9955}" type="presParOf" srcId="{49EE903E-E466-460A-8916-3EAF5AF9A24C}" destId="{FBD9A59B-79B9-4630-916A-E405FF55D679}" srcOrd="1" destOrd="0" presId="urn:microsoft.com/office/officeart/2005/8/layout/hierarchy1"/>
    <dgm:cxn modelId="{D58733F8-130E-4B70-AC73-758E23137347}" type="presParOf" srcId="{A4682EEA-3CB5-454C-94A3-C30E9F6E8AD0}" destId="{1AC639B4-5F2B-4947-91F4-10848AD388A5}" srcOrd="1" destOrd="0" presId="urn:microsoft.com/office/officeart/2005/8/layout/hierarchy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3.xml><?xml version="1.0" encoding="utf-8"?>
<dgm:dataModel xmlns:dgm="http://schemas.openxmlformats.org/drawingml/2006/diagram" xmlns:a="http://schemas.openxmlformats.org/drawingml/2006/main">
  <dgm:ptLst>
    <dgm:pt modelId="{F9A57F68-5E54-474E-A768-8B4F7DC85BA2}" type="doc">
      <dgm:prSet loTypeId="urn:microsoft.com/office/officeart/2008/layout/LinedList" loCatId="list" qsTypeId="urn:microsoft.com/office/officeart/2005/8/quickstyle/simple1" qsCatId="simple" csTypeId="urn:microsoft.com/office/officeart/2005/8/colors/accent2_1" csCatId="accent2" phldr="1"/>
      <dgm:spPr/>
      <dgm:t>
        <a:bodyPr/>
        <a:lstStyle/>
        <a:p>
          <a:endParaRPr lang="en-CA"/>
        </a:p>
      </dgm:t>
    </dgm:pt>
    <dgm:pt modelId="{2E25EC9F-2E57-4CE9-A2B6-2B92A609EA6F}">
      <dgm:prSet phldrT="[Text]"/>
      <dgm:spPr/>
      <dgm:t>
        <a:bodyPr/>
        <a:lstStyle/>
        <a:p>
          <a:pPr>
            <a:buNone/>
          </a:pPr>
          <a:r>
            <a:rPr lang="en-US" dirty="0">
              <a:solidFill>
                <a:srgbClr val="595959"/>
              </a:solidFill>
            </a:rPr>
            <a:t>Using examples from your Reflective Journal Pre-Assignment, discuss what aspects of good social and emotional intelligence would influence a positive outcome. </a:t>
          </a:r>
          <a:endParaRPr lang="en-CA" dirty="0">
            <a:solidFill>
              <a:srgbClr val="595959"/>
            </a:solidFill>
          </a:endParaRPr>
        </a:p>
      </dgm:t>
    </dgm:pt>
    <dgm:pt modelId="{B9A100E7-3C19-40B3-AF19-CCBDCD84CD58}" type="parTrans" cxnId="{EB02635E-EACA-443C-9BAD-70B6E4754CCD}">
      <dgm:prSet/>
      <dgm:spPr/>
      <dgm:t>
        <a:bodyPr/>
        <a:lstStyle/>
        <a:p>
          <a:endParaRPr lang="en-CA">
            <a:solidFill>
              <a:srgbClr val="595959"/>
            </a:solidFill>
          </a:endParaRPr>
        </a:p>
      </dgm:t>
    </dgm:pt>
    <dgm:pt modelId="{FB6ED43D-178B-4888-8369-1573F7040DE8}" type="sibTrans" cxnId="{EB02635E-EACA-443C-9BAD-70B6E4754CCD}">
      <dgm:prSet/>
      <dgm:spPr/>
      <dgm:t>
        <a:bodyPr/>
        <a:lstStyle/>
        <a:p>
          <a:endParaRPr lang="en-CA">
            <a:solidFill>
              <a:srgbClr val="595959"/>
            </a:solidFill>
          </a:endParaRPr>
        </a:p>
      </dgm:t>
    </dgm:pt>
    <dgm:pt modelId="{FF01F477-5682-4199-8538-3E822361725F}">
      <dgm:prSet phldrT="[Text]"/>
      <dgm:spPr/>
      <dgm:t>
        <a:bodyPr/>
        <a:lstStyle/>
        <a:p>
          <a:pPr>
            <a:buNone/>
          </a:pPr>
          <a:r>
            <a:rPr lang="en-US" dirty="0">
              <a:solidFill>
                <a:srgbClr val="595959"/>
              </a:solidFill>
            </a:rPr>
            <a:t>Identify a real scenario with good emotional and social outcomes</a:t>
          </a:r>
          <a:r>
            <a:rPr lang="en-US">
              <a:solidFill>
                <a:srgbClr val="595959"/>
              </a:solidFill>
            </a:rPr>
            <a:t>. </a:t>
          </a:r>
          <a:endParaRPr lang="en-CA" dirty="0">
            <a:solidFill>
              <a:srgbClr val="595959"/>
            </a:solidFill>
          </a:endParaRPr>
        </a:p>
      </dgm:t>
    </dgm:pt>
    <dgm:pt modelId="{DBD189EF-3EC9-4DF4-814B-A237716B2DC3}" type="parTrans" cxnId="{352567A9-80C0-4B73-9B2B-9926C2F2EC22}">
      <dgm:prSet/>
      <dgm:spPr/>
      <dgm:t>
        <a:bodyPr/>
        <a:lstStyle/>
        <a:p>
          <a:endParaRPr lang="en-CA">
            <a:solidFill>
              <a:srgbClr val="595959"/>
            </a:solidFill>
          </a:endParaRPr>
        </a:p>
      </dgm:t>
    </dgm:pt>
    <dgm:pt modelId="{C45F7634-56F7-4379-887B-7B9B750FA146}" type="sibTrans" cxnId="{352567A9-80C0-4B73-9B2B-9926C2F2EC22}">
      <dgm:prSet/>
      <dgm:spPr/>
      <dgm:t>
        <a:bodyPr/>
        <a:lstStyle/>
        <a:p>
          <a:endParaRPr lang="en-CA">
            <a:solidFill>
              <a:srgbClr val="595959"/>
            </a:solidFill>
          </a:endParaRPr>
        </a:p>
      </dgm:t>
    </dgm:pt>
    <dgm:pt modelId="{6EE5C372-A9E4-4359-AD1A-01B537632DAC}" type="pres">
      <dgm:prSet presAssocID="{F9A57F68-5E54-474E-A768-8B4F7DC85BA2}" presName="vert0" presStyleCnt="0">
        <dgm:presLayoutVars>
          <dgm:dir/>
          <dgm:animOne val="branch"/>
          <dgm:animLvl val="lvl"/>
        </dgm:presLayoutVars>
      </dgm:prSet>
      <dgm:spPr/>
    </dgm:pt>
    <dgm:pt modelId="{D9BC8DD8-049B-4A6C-ABE3-6E3129327DDB}" type="pres">
      <dgm:prSet presAssocID="{2E25EC9F-2E57-4CE9-A2B6-2B92A609EA6F}" presName="thickLine" presStyleLbl="alignNode1" presStyleIdx="0" presStyleCnt="2"/>
      <dgm:spPr/>
    </dgm:pt>
    <dgm:pt modelId="{B13DE63C-1556-4CC8-A554-5158FD750EF0}" type="pres">
      <dgm:prSet presAssocID="{2E25EC9F-2E57-4CE9-A2B6-2B92A609EA6F}" presName="horz1" presStyleCnt="0"/>
      <dgm:spPr/>
    </dgm:pt>
    <dgm:pt modelId="{836847AC-AA35-4241-B964-BC0DBAC21AEB}" type="pres">
      <dgm:prSet presAssocID="{2E25EC9F-2E57-4CE9-A2B6-2B92A609EA6F}" presName="tx1" presStyleLbl="revTx" presStyleIdx="0" presStyleCnt="2"/>
      <dgm:spPr/>
    </dgm:pt>
    <dgm:pt modelId="{A7926CDB-6E6F-47CA-86F0-3E22518E9BFD}" type="pres">
      <dgm:prSet presAssocID="{2E25EC9F-2E57-4CE9-A2B6-2B92A609EA6F}" presName="vert1" presStyleCnt="0"/>
      <dgm:spPr/>
    </dgm:pt>
    <dgm:pt modelId="{B62B62C8-5D12-4A67-BDF4-70953CF5BCBB}" type="pres">
      <dgm:prSet presAssocID="{FF01F477-5682-4199-8538-3E822361725F}" presName="thickLine" presStyleLbl="alignNode1" presStyleIdx="1" presStyleCnt="2"/>
      <dgm:spPr/>
    </dgm:pt>
    <dgm:pt modelId="{0CE3510B-2932-4636-A4AA-890B629933AF}" type="pres">
      <dgm:prSet presAssocID="{FF01F477-5682-4199-8538-3E822361725F}" presName="horz1" presStyleCnt="0"/>
      <dgm:spPr/>
    </dgm:pt>
    <dgm:pt modelId="{70A0D9CF-55EB-4A02-9460-667AE0F7FAE9}" type="pres">
      <dgm:prSet presAssocID="{FF01F477-5682-4199-8538-3E822361725F}" presName="tx1" presStyleLbl="revTx" presStyleIdx="1" presStyleCnt="2"/>
      <dgm:spPr/>
    </dgm:pt>
    <dgm:pt modelId="{A764D374-0236-4BE8-9569-AAA732FFEF44}" type="pres">
      <dgm:prSet presAssocID="{FF01F477-5682-4199-8538-3E822361725F}" presName="vert1" presStyleCnt="0"/>
      <dgm:spPr/>
    </dgm:pt>
  </dgm:ptLst>
  <dgm:cxnLst>
    <dgm:cxn modelId="{931BCA1B-CDE5-46C5-8686-F15028072F63}" type="presOf" srcId="{FF01F477-5682-4199-8538-3E822361725F}" destId="{70A0D9CF-55EB-4A02-9460-667AE0F7FAE9}" srcOrd="0" destOrd="0" presId="urn:microsoft.com/office/officeart/2008/layout/LinedList"/>
    <dgm:cxn modelId="{EB02635E-EACA-443C-9BAD-70B6E4754CCD}" srcId="{F9A57F68-5E54-474E-A768-8B4F7DC85BA2}" destId="{2E25EC9F-2E57-4CE9-A2B6-2B92A609EA6F}" srcOrd="0" destOrd="0" parTransId="{B9A100E7-3C19-40B3-AF19-CCBDCD84CD58}" sibTransId="{FB6ED43D-178B-4888-8369-1573F7040DE8}"/>
    <dgm:cxn modelId="{030F2261-F1F6-476F-AA92-3F25A0054D73}" type="presOf" srcId="{F9A57F68-5E54-474E-A768-8B4F7DC85BA2}" destId="{6EE5C372-A9E4-4359-AD1A-01B537632DAC}" srcOrd="0" destOrd="0" presId="urn:microsoft.com/office/officeart/2008/layout/LinedList"/>
    <dgm:cxn modelId="{3A5F9162-2390-43BF-B89C-AF5D7B99D8F5}" type="presOf" srcId="{2E25EC9F-2E57-4CE9-A2B6-2B92A609EA6F}" destId="{836847AC-AA35-4241-B964-BC0DBAC21AEB}" srcOrd="0" destOrd="0" presId="urn:microsoft.com/office/officeart/2008/layout/LinedList"/>
    <dgm:cxn modelId="{352567A9-80C0-4B73-9B2B-9926C2F2EC22}" srcId="{F9A57F68-5E54-474E-A768-8B4F7DC85BA2}" destId="{FF01F477-5682-4199-8538-3E822361725F}" srcOrd="1" destOrd="0" parTransId="{DBD189EF-3EC9-4DF4-814B-A237716B2DC3}" sibTransId="{C45F7634-56F7-4379-887B-7B9B750FA146}"/>
    <dgm:cxn modelId="{1CA005ED-6EA2-4AB0-A5F9-F08D361304E8}" type="presParOf" srcId="{6EE5C372-A9E4-4359-AD1A-01B537632DAC}" destId="{D9BC8DD8-049B-4A6C-ABE3-6E3129327DDB}" srcOrd="0" destOrd="0" presId="urn:microsoft.com/office/officeart/2008/layout/LinedList"/>
    <dgm:cxn modelId="{1D8F134B-C856-42B3-BC64-53A899C3DFD8}" type="presParOf" srcId="{6EE5C372-A9E4-4359-AD1A-01B537632DAC}" destId="{B13DE63C-1556-4CC8-A554-5158FD750EF0}" srcOrd="1" destOrd="0" presId="urn:microsoft.com/office/officeart/2008/layout/LinedList"/>
    <dgm:cxn modelId="{AA3F4E3A-0E35-476E-B946-8B6CBBA30B17}" type="presParOf" srcId="{B13DE63C-1556-4CC8-A554-5158FD750EF0}" destId="{836847AC-AA35-4241-B964-BC0DBAC21AEB}" srcOrd="0" destOrd="0" presId="urn:microsoft.com/office/officeart/2008/layout/LinedList"/>
    <dgm:cxn modelId="{5E2F594E-A597-4B93-8ECB-ACD94F86DFF7}" type="presParOf" srcId="{B13DE63C-1556-4CC8-A554-5158FD750EF0}" destId="{A7926CDB-6E6F-47CA-86F0-3E22518E9BFD}" srcOrd="1" destOrd="0" presId="urn:microsoft.com/office/officeart/2008/layout/LinedList"/>
    <dgm:cxn modelId="{01DBB1B4-D5C6-4E53-8084-DA3F61613F08}" type="presParOf" srcId="{6EE5C372-A9E4-4359-AD1A-01B537632DAC}" destId="{B62B62C8-5D12-4A67-BDF4-70953CF5BCBB}" srcOrd="2" destOrd="0" presId="urn:microsoft.com/office/officeart/2008/layout/LinedList"/>
    <dgm:cxn modelId="{3A26C130-7280-4CD6-8E2E-85DE459362C8}" type="presParOf" srcId="{6EE5C372-A9E4-4359-AD1A-01B537632DAC}" destId="{0CE3510B-2932-4636-A4AA-890B629933AF}" srcOrd="3" destOrd="0" presId="urn:microsoft.com/office/officeart/2008/layout/LinedList"/>
    <dgm:cxn modelId="{56B2CCD3-4AB5-4049-B4E9-1D95A356E5BE}" type="presParOf" srcId="{0CE3510B-2932-4636-A4AA-890B629933AF}" destId="{70A0D9CF-55EB-4A02-9460-667AE0F7FAE9}" srcOrd="0" destOrd="0" presId="urn:microsoft.com/office/officeart/2008/layout/LinedList"/>
    <dgm:cxn modelId="{8A835698-4FDD-42D3-B5FC-8BA79EB5A31E}" type="presParOf" srcId="{0CE3510B-2932-4636-A4AA-890B629933AF}" destId="{A764D374-0236-4BE8-9569-AAA732FFEF44}" srcOrd="1" destOrd="0" presId="urn:microsoft.com/office/officeart/2008/layout/Lin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4.xml><?xml version="1.0" encoding="utf-8"?>
<dgm:dataModel xmlns:dgm="http://schemas.openxmlformats.org/drawingml/2006/diagram" xmlns:a="http://schemas.openxmlformats.org/drawingml/2006/main">
  <dgm:ptLst>
    <dgm:pt modelId="{954ADAAA-2A86-490D-BC71-4167F480DA1A}" type="doc">
      <dgm:prSet loTypeId="urn:microsoft.com/office/officeart/2005/8/layout/hierarchy1" loCatId="hierarchy" qsTypeId="urn:microsoft.com/office/officeart/2005/8/quickstyle/simple1" qsCatId="simple" csTypeId="urn:microsoft.com/office/officeart/2005/8/colors/accent1_2" csCatId="accent1"/>
      <dgm:spPr/>
      <dgm:t>
        <a:bodyPr/>
        <a:lstStyle/>
        <a:p>
          <a:endParaRPr lang="en-US"/>
        </a:p>
      </dgm:t>
    </dgm:pt>
    <dgm:pt modelId="{5BD3BC1D-C3F1-490F-846C-2C8A04725D8D}">
      <dgm:prSet/>
      <dgm:spPr/>
      <dgm:t>
        <a:bodyPr/>
        <a:lstStyle/>
        <a:p>
          <a:r>
            <a:rPr lang="en-US" b="0" i="0" baseline="0">
              <a:solidFill>
                <a:srgbClr val="595959"/>
              </a:solidFill>
            </a:rPr>
            <a:t>An effective leader knows and uses every tool available. </a:t>
          </a:r>
          <a:endParaRPr lang="en-US">
            <a:solidFill>
              <a:srgbClr val="595959"/>
            </a:solidFill>
          </a:endParaRPr>
        </a:p>
      </dgm:t>
    </dgm:pt>
    <dgm:pt modelId="{B42A4B36-28D5-4BDC-8551-ECC0FFC3FA30}" type="parTrans" cxnId="{BBF28209-252D-4117-835D-140B74C0F7EC}">
      <dgm:prSet/>
      <dgm:spPr/>
      <dgm:t>
        <a:bodyPr/>
        <a:lstStyle/>
        <a:p>
          <a:endParaRPr lang="en-US">
            <a:solidFill>
              <a:srgbClr val="595959"/>
            </a:solidFill>
          </a:endParaRPr>
        </a:p>
      </dgm:t>
    </dgm:pt>
    <dgm:pt modelId="{85B1C2CA-26F6-4D8E-8AFA-F8E35791376D}" type="sibTrans" cxnId="{BBF28209-252D-4117-835D-140B74C0F7EC}">
      <dgm:prSet/>
      <dgm:spPr/>
      <dgm:t>
        <a:bodyPr/>
        <a:lstStyle/>
        <a:p>
          <a:endParaRPr lang="en-US">
            <a:solidFill>
              <a:srgbClr val="595959"/>
            </a:solidFill>
          </a:endParaRPr>
        </a:p>
      </dgm:t>
    </dgm:pt>
    <dgm:pt modelId="{EBA27006-164D-41FB-BE5B-6C01FBCDC3BC}">
      <dgm:prSet/>
      <dgm:spPr/>
      <dgm:t>
        <a:bodyPr/>
        <a:lstStyle/>
        <a:p>
          <a:r>
            <a:rPr lang="en-US" b="0" i="0" baseline="0" dirty="0">
              <a:solidFill>
                <a:srgbClr val="595959"/>
              </a:solidFill>
            </a:rPr>
            <a:t>Self-awareness is about understanding the traits, behaviors, and feelings that influence those tools. </a:t>
          </a:r>
          <a:endParaRPr lang="en-US" dirty="0">
            <a:solidFill>
              <a:srgbClr val="595959"/>
            </a:solidFill>
          </a:endParaRPr>
        </a:p>
      </dgm:t>
    </dgm:pt>
    <dgm:pt modelId="{B1097F94-7999-43EC-839C-AC24DEB90D71}" type="parTrans" cxnId="{45F0AA1F-32D0-4F95-8F56-730A70CAF1C9}">
      <dgm:prSet/>
      <dgm:spPr/>
      <dgm:t>
        <a:bodyPr/>
        <a:lstStyle/>
        <a:p>
          <a:endParaRPr lang="en-US">
            <a:solidFill>
              <a:srgbClr val="595959"/>
            </a:solidFill>
          </a:endParaRPr>
        </a:p>
      </dgm:t>
    </dgm:pt>
    <dgm:pt modelId="{9D70391D-932E-4E59-977D-C24F14600753}" type="sibTrans" cxnId="{45F0AA1F-32D0-4F95-8F56-730A70CAF1C9}">
      <dgm:prSet/>
      <dgm:spPr/>
      <dgm:t>
        <a:bodyPr/>
        <a:lstStyle/>
        <a:p>
          <a:endParaRPr lang="en-US">
            <a:solidFill>
              <a:srgbClr val="595959"/>
            </a:solidFill>
          </a:endParaRPr>
        </a:p>
      </dgm:t>
    </dgm:pt>
    <dgm:pt modelId="{4651ACEB-2239-435B-A8A4-F3A997A1B2E0}">
      <dgm:prSet/>
      <dgm:spPr/>
      <dgm:t>
        <a:bodyPr/>
        <a:lstStyle/>
        <a:p>
          <a:r>
            <a:rPr lang="en-US" b="0" i="0" baseline="0">
              <a:solidFill>
                <a:srgbClr val="595959"/>
              </a:solidFill>
            </a:rPr>
            <a:t>Self-awareness can help people gain the outcomes they want by supporting successful relationships and helping them make better decisions.</a:t>
          </a:r>
          <a:endParaRPr lang="en-US">
            <a:solidFill>
              <a:srgbClr val="595959"/>
            </a:solidFill>
          </a:endParaRPr>
        </a:p>
      </dgm:t>
    </dgm:pt>
    <dgm:pt modelId="{840838DB-6328-43F6-8662-CC7C02CEA794}" type="parTrans" cxnId="{DB1E6BFD-2359-4A68-8D19-B267D8BF30F9}">
      <dgm:prSet/>
      <dgm:spPr/>
      <dgm:t>
        <a:bodyPr/>
        <a:lstStyle/>
        <a:p>
          <a:endParaRPr lang="en-US">
            <a:solidFill>
              <a:srgbClr val="595959"/>
            </a:solidFill>
          </a:endParaRPr>
        </a:p>
      </dgm:t>
    </dgm:pt>
    <dgm:pt modelId="{C054E6A2-24BE-4230-857F-B50A74E0E011}" type="sibTrans" cxnId="{DB1E6BFD-2359-4A68-8D19-B267D8BF30F9}">
      <dgm:prSet/>
      <dgm:spPr/>
      <dgm:t>
        <a:bodyPr/>
        <a:lstStyle/>
        <a:p>
          <a:endParaRPr lang="en-US">
            <a:solidFill>
              <a:srgbClr val="595959"/>
            </a:solidFill>
          </a:endParaRPr>
        </a:p>
      </dgm:t>
    </dgm:pt>
    <dgm:pt modelId="{61FC0E98-6B6A-4E90-AEC3-89C172148390}" type="pres">
      <dgm:prSet presAssocID="{954ADAAA-2A86-490D-BC71-4167F480DA1A}" presName="hierChild1" presStyleCnt="0">
        <dgm:presLayoutVars>
          <dgm:chPref val="1"/>
          <dgm:dir/>
          <dgm:animOne val="branch"/>
          <dgm:animLvl val="lvl"/>
          <dgm:resizeHandles/>
        </dgm:presLayoutVars>
      </dgm:prSet>
      <dgm:spPr/>
    </dgm:pt>
    <dgm:pt modelId="{FB6746AE-C49F-4F81-AC53-3118170DA873}" type="pres">
      <dgm:prSet presAssocID="{5BD3BC1D-C3F1-490F-846C-2C8A04725D8D}" presName="hierRoot1" presStyleCnt="0"/>
      <dgm:spPr/>
    </dgm:pt>
    <dgm:pt modelId="{58646FEF-49D6-461F-9146-200A413463C5}" type="pres">
      <dgm:prSet presAssocID="{5BD3BC1D-C3F1-490F-846C-2C8A04725D8D}" presName="composite" presStyleCnt="0"/>
      <dgm:spPr/>
    </dgm:pt>
    <dgm:pt modelId="{56930A58-ED31-495E-BD5A-9E47D4AFF23F}" type="pres">
      <dgm:prSet presAssocID="{5BD3BC1D-C3F1-490F-846C-2C8A04725D8D}" presName="background" presStyleLbl="node0" presStyleIdx="0" presStyleCnt="3"/>
      <dgm:spPr/>
    </dgm:pt>
    <dgm:pt modelId="{AEFBC6E8-B921-4D1C-9F68-C1430A0187F2}" type="pres">
      <dgm:prSet presAssocID="{5BD3BC1D-C3F1-490F-846C-2C8A04725D8D}" presName="text" presStyleLbl="fgAcc0" presStyleIdx="0" presStyleCnt="3">
        <dgm:presLayoutVars>
          <dgm:chPref val="3"/>
        </dgm:presLayoutVars>
      </dgm:prSet>
      <dgm:spPr/>
    </dgm:pt>
    <dgm:pt modelId="{8BE5A81B-BCF1-4E2B-B80D-813D8A04C912}" type="pres">
      <dgm:prSet presAssocID="{5BD3BC1D-C3F1-490F-846C-2C8A04725D8D}" presName="hierChild2" presStyleCnt="0"/>
      <dgm:spPr/>
    </dgm:pt>
    <dgm:pt modelId="{F460D45E-A080-4214-84CF-B26A84889D60}" type="pres">
      <dgm:prSet presAssocID="{EBA27006-164D-41FB-BE5B-6C01FBCDC3BC}" presName="hierRoot1" presStyleCnt="0"/>
      <dgm:spPr/>
    </dgm:pt>
    <dgm:pt modelId="{1E28F92D-673C-4566-B121-3CB2AB6C236C}" type="pres">
      <dgm:prSet presAssocID="{EBA27006-164D-41FB-BE5B-6C01FBCDC3BC}" presName="composite" presStyleCnt="0"/>
      <dgm:spPr/>
    </dgm:pt>
    <dgm:pt modelId="{0B81F13A-8E92-4ED1-9690-45B7D8B692F9}" type="pres">
      <dgm:prSet presAssocID="{EBA27006-164D-41FB-BE5B-6C01FBCDC3BC}" presName="background" presStyleLbl="node0" presStyleIdx="1" presStyleCnt="3"/>
      <dgm:spPr/>
    </dgm:pt>
    <dgm:pt modelId="{804D35F0-7F38-4857-9086-E48D0B2654F0}" type="pres">
      <dgm:prSet presAssocID="{EBA27006-164D-41FB-BE5B-6C01FBCDC3BC}" presName="text" presStyleLbl="fgAcc0" presStyleIdx="1" presStyleCnt="3">
        <dgm:presLayoutVars>
          <dgm:chPref val="3"/>
        </dgm:presLayoutVars>
      </dgm:prSet>
      <dgm:spPr/>
    </dgm:pt>
    <dgm:pt modelId="{0E612E8E-E380-42D7-A14E-608DECF20404}" type="pres">
      <dgm:prSet presAssocID="{EBA27006-164D-41FB-BE5B-6C01FBCDC3BC}" presName="hierChild2" presStyleCnt="0"/>
      <dgm:spPr/>
    </dgm:pt>
    <dgm:pt modelId="{81EBCE7C-242F-433E-989F-DD2ECC322931}" type="pres">
      <dgm:prSet presAssocID="{4651ACEB-2239-435B-A8A4-F3A997A1B2E0}" presName="hierRoot1" presStyleCnt="0"/>
      <dgm:spPr/>
    </dgm:pt>
    <dgm:pt modelId="{E813E1CC-ED56-45DC-91EE-B822D203DEDE}" type="pres">
      <dgm:prSet presAssocID="{4651ACEB-2239-435B-A8A4-F3A997A1B2E0}" presName="composite" presStyleCnt="0"/>
      <dgm:spPr/>
    </dgm:pt>
    <dgm:pt modelId="{AE9905A6-CB99-4A07-BBBA-6441F6B88E36}" type="pres">
      <dgm:prSet presAssocID="{4651ACEB-2239-435B-A8A4-F3A997A1B2E0}" presName="background" presStyleLbl="node0" presStyleIdx="2" presStyleCnt="3"/>
      <dgm:spPr/>
    </dgm:pt>
    <dgm:pt modelId="{68FC042E-B047-4A80-8A2F-E449F74C139D}" type="pres">
      <dgm:prSet presAssocID="{4651ACEB-2239-435B-A8A4-F3A997A1B2E0}" presName="text" presStyleLbl="fgAcc0" presStyleIdx="2" presStyleCnt="3">
        <dgm:presLayoutVars>
          <dgm:chPref val="3"/>
        </dgm:presLayoutVars>
      </dgm:prSet>
      <dgm:spPr/>
    </dgm:pt>
    <dgm:pt modelId="{FF72D1DF-1937-4551-A130-B17467991D0A}" type="pres">
      <dgm:prSet presAssocID="{4651ACEB-2239-435B-A8A4-F3A997A1B2E0}" presName="hierChild2" presStyleCnt="0"/>
      <dgm:spPr/>
    </dgm:pt>
  </dgm:ptLst>
  <dgm:cxnLst>
    <dgm:cxn modelId="{BBF28209-252D-4117-835D-140B74C0F7EC}" srcId="{954ADAAA-2A86-490D-BC71-4167F480DA1A}" destId="{5BD3BC1D-C3F1-490F-846C-2C8A04725D8D}" srcOrd="0" destOrd="0" parTransId="{B42A4B36-28D5-4BDC-8551-ECC0FFC3FA30}" sibTransId="{85B1C2CA-26F6-4D8E-8AFA-F8E35791376D}"/>
    <dgm:cxn modelId="{45F0AA1F-32D0-4F95-8F56-730A70CAF1C9}" srcId="{954ADAAA-2A86-490D-BC71-4167F480DA1A}" destId="{EBA27006-164D-41FB-BE5B-6C01FBCDC3BC}" srcOrd="1" destOrd="0" parTransId="{B1097F94-7999-43EC-839C-AC24DEB90D71}" sibTransId="{9D70391D-932E-4E59-977D-C24F14600753}"/>
    <dgm:cxn modelId="{D56A0B20-0889-4ECE-972A-0F770512A431}" type="presOf" srcId="{4651ACEB-2239-435B-A8A4-F3A997A1B2E0}" destId="{68FC042E-B047-4A80-8A2F-E449F74C139D}" srcOrd="0" destOrd="0" presId="urn:microsoft.com/office/officeart/2005/8/layout/hierarchy1"/>
    <dgm:cxn modelId="{6C0A3F42-A5D5-443E-A577-5356F0860AAF}" type="presOf" srcId="{954ADAAA-2A86-490D-BC71-4167F480DA1A}" destId="{61FC0E98-6B6A-4E90-AEC3-89C172148390}" srcOrd="0" destOrd="0" presId="urn:microsoft.com/office/officeart/2005/8/layout/hierarchy1"/>
    <dgm:cxn modelId="{6F1A8846-C7B7-486A-851F-93D4DD75D21D}" type="presOf" srcId="{5BD3BC1D-C3F1-490F-846C-2C8A04725D8D}" destId="{AEFBC6E8-B921-4D1C-9F68-C1430A0187F2}" srcOrd="0" destOrd="0" presId="urn:microsoft.com/office/officeart/2005/8/layout/hierarchy1"/>
    <dgm:cxn modelId="{34F669B4-F6FC-4D98-A7AB-4DA77516F223}" type="presOf" srcId="{EBA27006-164D-41FB-BE5B-6C01FBCDC3BC}" destId="{804D35F0-7F38-4857-9086-E48D0B2654F0}" srcOrd="0" destOrd="0" presId="urn:microsoft.com/office/officeart/2005/8/layout/hierarchy1"/>
    <dgm:cxn modelId="{DB1E6BFD-2359-4A68-8D19-B267D8BF30F9}" srcId="{954ADAAA-2A86-490D-BC71-4167F480DA1A}" destId="{4651ACEB-2239-435B-A8A4-F3A997A1B2E0}" srcOrd="2" destOrd="0" parTransId="{840838DB-6328-43F6-8662-CC7C02CEA794}" sibTransId="{C054E6A2-24BE-4230-857F-B50A74E0E011}"/>
    <dgm:cxn modelId="{84845859-D12D-4154-862E-B033BB13DD9E}" type="presParOf" srcId="{61FC0E98-6B6A-4E90-AEC3-89C172148390}" destId="{FB6746AE-C49F-4F81-AC53-3118170DA873}" srcOrd="0" destOrd="0" presId="urn:microsoft.com/office/officeart/2005/8/layout/hierarchy1"/>
    <dgm:cxn modelId="{D7DCDD06-F991-4A18-9ABB-512CFEA33E34}" type="presParOf" srcId="{FB6746AE-C49F-4F81-AC53-3118170DA873}" destId="{58646FEF-49D6-461F-9146-200A413463C5}" srcOrd="0" destOrd="0" presId="urn:microsoft.com/office/officeart/2005/8/layout/hierarchy1"/>
    <dgm:cxn modelId="{6E83C0F1-FB6F-45D2-9B0A-E280ED9736AE}" type="presParOf" srcId="{58646FEF-49D6-461F-9146-200A413463C5}" destId="{56930A58-ED31-495E-BD5A-9E47D4AFF23F}" srcOrd="0" destOrd="0" presId="urn:microsoft.com/office/officeart/2005/8/layout/hierarchy1"/>
    <dgm:cxn modelId="{9D3E543D-C7E0-4E62-94F7-1395371F3741}" type="presParOf" srcId="{58646FEF-49D6-461F-9146-200A413463C5}" destId="{AEFBC6E8-B921-4D1C-9F68-C1430A0187F2}" srcOrd="1" destOrd="0" presId="urn:microsoft.com/office/officeart/2005/8/layout/hierarchy1"/>
    <dgm:cxn modelId="{1BAB141C-007B-4DD7-A14E-FC417DAE3BF6}" type="presParOf" srcId="{FB6746AE-C49F-4F81-AC53-3118170DA873}" destId="{8BE5A81B-BCF1-4E2B-B80D-813D8A04C912}" srcOrd="1" destOrd="0" presId="urn:microsoft.com/office/officeart/2005/8/layout/hierarchy1"/>
    <dgm:cxn modelId="{379ED281-8FAA-4DC5-B43B-B84A1CE23299}" type="presParOf" srcId="{61FC0E98-6B6A-4E90-AEC3-89C172148390}" destId="{F460D45E-A080-4214-84CF-B26A84889D60}" srcOrd="1" destOrd="0" presId="urn:microsoft.com/office/officeart/2005/8/layout/hierarchy1"/>
    <dgm:cxn modelId="{A9F10D22-85EA-4B9D-BB67-6ABEECE39DDD}" type="presParOf" srcId="{F460D45E-A080-4214-84CF-B26A84889D60}" destId="{1E28F92D-673C-4566-B121-3CB2AB6C236C}" srcOrd="0" destOrd="0" presId="urn:microsoft.com/office/officeart/2005/8/layout/hierarchy1"/>
    <dgm:cxn modelId="{6431B38E-4360-4149-A52C-29CC1E012750}" type="presParOf" srcId="{1E28F92D-673C-4566-B121-3CB2AB6C236C}" destId="{0B81F13A-8E92-4ED1-9690-45B7D8B692F9}" srcOrd="0" destOrd="0" presId="urn:microsoft.com/office/officeart/2005/8/layout/hierarchy1"/>
    <dgm:cxn modelId="{6007844A-38F8-4FDD-8A85-BD01F4CB0AF5}" type="presParOf" srcId="{1E28F92D-673C-4566-B121-3CB2AB6C236C}" destId="{804D35F0-7F38-4857-9086-E48D0B2654F0}" srcOrd="1" destOrd="0" presId="urn:microsoft.com/office/officeart/2005/8/layout/hierarchy1"/>
    <dgm:cxn modelId="{514C16A1-BEF1-4EE5-B661-B93E17E043EC}" type="presParOf" srcId="{F460D45E-A080-4214-84CF-B26A84889D60}" destId="{0E612E8E-E380-42D7-A14E-608DECF20404}" srcOrd="1" destOrd="0" presId="urn:microsoft.com/office/officeart/2005/8/layout/hierarchy1"/>
    <dgm:cxn modelId="{C90A4CAE-02C0-47C2-909B-60A81D747E4A}" type="presParOf" srcId="{61FC0E98-6B6A-4E90-AEC3-89C172148390}" destId="{81EBCE7C-242F-433E-989F-DD2ECC322931}" srcOrd="2" destOrd="0" presId="urn:microsoft.com/office/officeart/2005/8/layout/hierarchy1"/>
    <dgm:cxn modelId="{0398E6C6-DF06-4A0A-8EF4-8F3E3710AA2B}" type="presParOf" srcId="{81EBCE7C-242F-433E-989F-DD2ECC322931}" destId="{E813E1CC-ED56-45DC-91EE-B822D203DEDE}" srcOrd="0" destOrd="0" presId="urn:microsoft.com/office/officeart/2005/8/layout/hierarchy1"/>
    <dgm:cxn modelId="{AF761361-FC47-4FD7-843D-A4536CD7CEBA}" type="presParOf" srcId="{E813E1CC-ED56-45DC-91EE-B822D203DEDE}" destId="{AE9905A6-CB99-4A07-BBBA-6441F6B88E36}" srcOrd="0" destOrd="0" presId="urn:microsoft.com/office/officeart/2005/8/layout/hierarchy1"/>
    <dgm:cxn modelId="{616E2262-D681-444D-AEC1-4B0A42678E51}" type="presParOf" srcId="{E813E1CC-ED56-45DC-91EE-B822D203DEDE}" destId="{68FC042E-B047-4A80-8A2F-E449F74C139D}" srcOrd="1" destOrd="0" presId="urn:microsoft.com/office/officeart/2005/8/layout/hierarchy1"/>
    <dgm:cxn modelId="{6D62FD4B-4F04-4CFA-92BE-456938101447}" type="presParOf" srcId="{81EBCE7C-242F-433E-989F-DD2ECC322931}" destId="{FF72D1DF-1937-4551-A130-B17467991D0A}" srcOrd="1" destOrd="0" presId="urn:microsoft.com/office/officeart/2005/8/layout/hierarchy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5.xml><?xml version="1.0" encoding="utf-8"?>
<dgm:dataModel xmlns:dgm="http://schemas.openxmlformats.org/drawingml/2006/diagram" xmlns:a="http://schemas.openxmlformats.org/drawingml/2006/main">
  <dgm:ptLst>
    <dgm:pt modelId="{A43D77B3-CEDA-4A9B-BDFC-3B7514F494F5}" type="doc">
      <dgm:prSet loTypeId="urn:microsoft.com/office/officeart/2018/2/layout/IconVerticalSolidList" loCatId="icon" qsTypeId="urn:microsoft.com/office/officeart/2005/8/quickstyle/simple1" qsCatId="simple" csTypeId="urn:microsoft.com/office/officeart/2005/8/colors/accent4_2" csCatId="accent4" phldr="1"/>
      <dgm:spPr/>
      <dgm:t>
        <a:bodyPr/>
        <a:lstStyle/>
        <a:p>
          <a:endParaRPr lang="en-US"/>
        </a:p>
      </dgm:t>
    </dgm:pt>
    <dgm:pt modelId="{B87B18BB-DD17-4F22-BEAB-C082E5C04385}">
      <dgm:prSet/>
      <dgm:spPr/>
      <dgm:t>
        <a:bodyPr/>
        <a:lstStyle/>
        <a:p>
          <a:pPr>
            <a:lnSpc>
              <a:spcPct val="100000"/>
            </a:lnSpc>
          </a:pPr>
          <a:r>
            <a:rPr lang="en-US" dirty="0">
              <a:solidFill>
                <a:srgbClr val="595959"/>
              </a:solidFill>
            </a:rPr>
            <a:t>Consider your strengths and skills: the ones other people recognize and the strengths that others may not see. Pick four from the list in your Student Manual. </a:t>
          </a:r>
        </a:p>
      </dgm:t>
    </dgm:pt>
    <dgm:pt modelId="{ECC59D44-2A0E-4F0E-ACC0-FCDFAD5B4445}" type="parTrans" cxnId="{DCCD318C-6BF0-40AD-8015-B89336A2C973}">
      <dgm:prSet/>
      <dgm:spPr/>
      <dgm:t>
        <a:bodyPr/>
        <a:lstStyle/>
        <a:p>
          <a:endParaRPr lang="en-US">
            <a:solidFill>
              <a:srgbClr val="595959"/>
            </a:solidFill>
          </a:endParaRPr>
        </a:p>
      </dgm:t>
    </dgm:pt>
    <dgm:pt modelId="{5675CC54-7053-4250-9555-1AE657EB9AA7}" type="sibTrans" cxnId="{DCCD318C-6BF0-40AD-8015-B89336A2C973}">
      <dgm:prSet/>
      <dgm:spPr/>
      <dgm:t>
        <a:bodyPr/>
        <a:lstStyle/>
        <a:p>
          <a:endParaRPr lang="en-US">
            <a:solidFill>
              <a:srgbClr val="595959"/>
            </a:solidFill>
          </a:endParaRPr>
        </a:p>
      </dgm:t>
    </dgm:pt>
    <dgm:pt modelId="{ADA20CFA-4B9D-4507-B927-8DC6E52D2144}">
      <dgm:prSet/>
      <dgm:spPr/>
      <dgm:t>
        <a:bodyPr/>
        <a:lstStyle/>
        <a:p>
          <a:pPr>
            <a:lnSpc>
              <a:spcPct val="100000"/>
            </a:lnSpc>
          </a:pPr>
          <a:r>
            <a:rPr lang="en-US" dirty="0">
              <a:solidFill>
                <a:srgbClr val="595959"/>
              </a:solidFill>
            </a:rPr>
            <a:t>Revisit the On the Clock Worksheet. You have 10 minutes to locate a person who embodies each of the four chosen words and note it on the clock. </a:t>
          </a:r>
        </a:p>
      </dgm:t>
    </dgm:pt>
    <dgm:pt modelId="{F5406D25-5CD5-413E-89A6-0043111C4DB2}" type="parTrans" cxnId="{C1ECFF66-3575-442F-A090-78EC49DBABF1}">
      <dgm:prSet/>
      <dgm:spPr/>
      <dgm:t>
        <a:bodyPr/>
        <a:lstStyle/>
        <a:p>
          <a:endParaRPr lang="en-US">
            <a:solidFill>
              <a:srgbClr val="595959"/>
            </a:solidFill>
          </a:endParaRPr>
        </a:p>
      </dgm:t>
    </dgm:pt>
    <dgm:pt modelId="{600B1D21-BE15-4031-B832-194465236F65}" type="sibTrans" cxnId="{C1ECFF66-3575-442F-A090-78EC49DBABF1}">
      <dgm:prSet/>
      <dgm:spPr/>
      <dgm:t>
        <a:bodyPr/>
        <a:lstStyle/>
        <a:p>
          <a:endParaRPr lang="en-US">
            <a:solidFill>
              <a:srgbClr val="595959"/>
            </a:solidFill>
          </a:endParaRPr>
        </a:p>
      </dgm:t>
    </dgm:pt>
    <dgm:pt modelId="{5394AB75-87BC-4A72-8A86-C61A9EB4886E}">
      <dgm:prSet/>
      <dgm:spPr/>
      <dgm:t>
        <a:bodyPr/>
        <a:lstStyle/>
        <a:p>
          <a:pPr>
            <a:lnSpc>
              <a:spcPct val="100000"/>
            </a:lnSpc>
          </a:pPr>
          <a:r>
            <a:rPr lang="en-US">
              <a:solidFill>
                <a:srgbClr val="595959"/>
              </a:solidFill>
            </a:rPr>
            <a:t>If the word and name is already there from the Icebreaker, mark it with a star. </a:t>
          </a:r>
        </a:p>
      </dgm:t>
    </dgm:pt>
    <dgm:pt modelId="{BCB06F0F-C1AC-4905-9B80-3C48531C3494}" type="parTrans" cxnId="{0B10AEC4-27AA-409A-829A-ABB8B8F5B0A5}">
      <dgm:prSet/>
      <dgm:spPr/>
      <dgm:t>
        <a:bodyPr/>
        <a:lstStyle/>
        <a:p>
          <a:endParaRPr lang="en-US">
            <a:solidFill>
              <a:srgbClr val="595959"/>
            </a:solidFill>
          </a:endParaRPr>
        </a:p>
      </dgm:t>
    </dgm:pt>
    <dgm:pt modelId="{50124D89-A1DE-48B7-8677-3A653BD41F9C}" type="sibTrans" cxnId="{0B10AEC4-27AA-409A-829A-ABB8B8F5B0A5}">
      <dgm:prSet/>
      <dgm:spPr/>
      <dgm:t>
        <a:bodyPr/>
        <a:lstStyle/>
        <a:p>
          <a:endParaRPr lang="en-US">
            <a:solidFill>
              <a:srgbClr val="595959"/>
            </a:solidFill>
          </a:endParaRPr>
        </a:p>
      </dgm:t>
    </dgm:pt>
    <dgm:pt modelId="{BE86578C-3B98-4AC1-9873-545A96BF3808}" type="pres">
      <dgm:prSet presAssocID="{A43D77B3-CEDA-4A9B-BDFC-3B7514F494F5}" presName="root" presStyleCnt="0">
        <dgm:presLayoutVars>
          <dgm:dir/>
          <dgm:resizeHandles val="exact"/>
        </dgm:presLayoutVars>
      </dgm:prSet>
      <dgm:spPr/>
    </dgm:pt>
    <dgm:pt modelId="{E9FB50E0-D05A-4973-8B6D-7C56D6A1CEB3}" type="pres">
      <dgm:prSet presAssocID="{B87B18BB-DD17-4F22-BEAB-C082E5C04385}" presName="compNode" presStyleCnt="0"/>
      <dgm:spPr/>
    </dgm:pt>
    <dgm:pt modelId="{93E8E64E-3D04-444D-B75D-828B186DDAAB}" type="pres">
      <dgm:prSet presAssocID="{B87B18BB-DD17-4F22-BEAB-C082E5C04385}" presName="bgRect" presStyleLbl="bgShp" presStyleIdx="0" presStyleCnt="3"/>
      <dgm:spPr/>
    </dgm:pt>
    <dgm:pt modelId="{4456EF00-4E4D-452F-B964-7EF7B9B38440}" type="pres">
      <dgm:prSet presAssocID="{B87B18BB-DD17-4F22-BEAB-C082E5C04385}" presName="iconRect" presStyleLbl="node1" presStyleIdx="0" presStyleCnt="3"/>
      <dgm:spPr>
        <a:blipFill>
          <a:blip xmlns:r="http://schemas.openxmlformats.org/officeDocument/2006/relationships" r:embed="rId1">
            <a:extLst>
              <a:ext uri="{96DAC541-7B7A-43D3-8B79-37D633B846F1}">
                <asvg:svgBlip xmlns:asvg="http://schemas.microsoft.com/office/drawing/2016/SVG/main" r:embed="rId2"/>
              </a:ext>
            </a:extLst>
          </a:blip>
          <a:srcRect/>
          <a:stretch>
            <a:fillRect/>
          </a:stretch>
        </a:blipFill>
      </dgm:spPr>
      <dgm:extLst>
        <a:ext uri="{E40237B7-FDA0-4F09-8148-C483321AD2D9}">
          <dgm14:cNvPr xmlns:dgm14="http://schemas.microsoft.com/office/drawing/2010/diagram" id="0" name="" descr="Clipboard Checked outline"/>
        </a:ext>
      </dgm:extLst>
    </dgm:pt>
    <dgm:pt modelId="{370C12E4-DAB1-4158-8BB4-705AFBCFDE5A}" type="pres">
      <dgm:prSet presAssocID="{B87B18BB-DD17-4F22-BEAB-C082E5C04385}" presName="spaceRect" presStyleCnt="0"/>
      <dgm:spPr/>
    </dgm:pt>
    <dgm:pt modelId="{23BC54D8-4B3F-46A2-96AF-5E5BAEEF97C8}" type="pres">
      <dgm:prSet presAssocID="{B87B18BB-DD17-4F22-BEAB-C082E5C04385}" presName="parTx" presStyleLbl="revTx" presStyleIdx="0" presStyleCnt="3">
        <dgm:presLayoutVars>
          <dgm:chMax val="0"/>
          <dgm:chPref val="0"/>
        </dgm:presLayoutVars>
      </dgm:prSet>
      <dgm:spPr/>
    </dgm:pt>
    <dgm:pt modelId="{D82CCD99-860E-467A-824C-BBD8173A461A}" type="pres">
      <dgm:prSet presAssocID="{5675CC54-7053-4250-9555-1AE657EB9AA7}" presName="sibTrans" presStyleCnt="0"/>
      <dgm:spPr/>
    </dgm:pt>
    <dgm:pt modelId="{2A27FE32-486F-4E2D-AC47-83B0A22CBAC3}" type="pres">
      <dgm:prSet presAssocID="{ADA20CFA-4B9D-4507-B927-8DC6E52D2144}" presName="compNode" presStyleCnt="0"/>
      <dgm:spPr/>
    </dgm:pt>
    <dgm:pt modelId="{DA8A46C1-4C21-421A-95C0-65DC5C4B1B4B}" type="pres">
      <dgm:prSet presAssocID="{ADA20CFA-4B9D-4507-B927-8DC6E52D2144}" presName="bgRect" presStyleLbl="bgShp" presStyleIdx="1" presStyleCnt="3"/>
      <dgm:spPr/>
    </dgm:pt>
    <dgm:pt modelId="{CFBE2E58-0840-4422-BCD2-EE0BA1519F61}" type="pres">
      <dgm:prSet presAssocID="{ADA20CFA-4B9D-4507-B927-8DC6E52D2144}" presName="iconRect" presStyleLbl="node1" presStyleIdx="1" presStyleCnt="3"/>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dgm:spPr>
      <dgm:extLst>
        <a:ext uri="{E40237B7-FDA0-4F09-8148-C483321AD2D9}">
          <dgm14:cNvPr xmlns:dgm14="http://schemas.microsoft.com/office/drawing/2010/diagram" id="0" name="" descr="Stopwatch"/>
        </a:ext>
      </dgm:extLst>
    </dgm:pt>
    <dgm:pt modelId="{6B8CDFEB-F319-46AA-8F8F-9249AABE8951}" type="pres">
      <dgm:prSet presAssocID="{ADA20CFA-4B9D-4507-B927-8DC6E52D2144}" presName="spaceRect" presStyleCnt="0"/>
      <dgm:spPr/>
    </dgm:pt>
    <dgm:pt modelId="{A6031236-8CBE-4CEF-AF8F-8C047D54168E}" type="pres">
      <dgm:prSet presAssocID="{ADA20CFA-4B9D-4507-B927-8DC6E52D2144}" presName="parTx" presStyleLbl="revTx" presStyleIdx="1" presStyleCnt="3">
        <dgm:presLayoutVars>
          <dgm:chMax val="0"/>
          <dgm:chPref val="0"/>
        </dgm:presLayoutVars>
      </dgm:prSet>
      <dgm:spPr/>
    </dgm:pt>
    <dgm:pt modelId="{43F8AE09-85E5-42D4-ADA5-AE4DD747A8B5}" type="pres">
      <dgm:prSet presAssocID="{600B1D21-BE15-4031-B832-194465236F65}" presName="sibTrans" presStyleCnt="0"/>
      <dgm:spPr/>
    </dgm:pt>
    <dgm:pt modelId="{DFB04D78-1627-4298-A486-1FB117185D72}" type="pres">
      <dgm:prSet presAssocID="{5394AB75-87BC-4A72-8A86-C61A9EB4886E}" presName="compNode" presStyleCnt="0"/>
      <dgm:spPr/>
    </dgm:pt>
    <dgm:pt modelId="{B37D749E-EC20-46A2-B153-0EAA8FFD2BE6}" type="pres">
      <dgm:prSet presAssocID="{5394AB75-87BC-4A72-8A86-C61A9EB4886E}" presName="bgRect" presStyleLbl="bgShp" presStyleIdx="2" presStyleCnt="3"/>
      <dgm:spPr/>
    </dgm:pt>
    <dgm:pt modelId="{AE184A7E-F19A-48BD-BA67-CF0927DF1EED}" type="pres">
      <dgm:prSet presAssocID="{5394AB75-87BC-4A72-8A86-C61A9EB4886E}" presName="iconRect" presStyleLbl="node1" presStyleIdx="2" presStyleCnt="3"/>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dgm:spPr>
      <dgm:extLst>
        <a:ext uri="{E40237B7-FDA0-4F09-8148-C483321AD2D9}">
          <dgm14:cNvPr xmlns:dgm14="http://schemas.microsoft.com/office/drawing/2010/diagram" id="0" name="" descr="Star"/>
        </a:ext>
      </dgm:extLst>
    </dgm:pt>
    <dgm:pt modelId="{6161D955-3A3C-4C8B-9516-9417FFCB7C28}" type="pres">
      <dgm:prSet presAssocID="{5394AB75-87BC-4A72-8A86-C61A9EB4886E}" presName="spaceRect" presStyleCnt="0"/>
      <dgm:spPr/>
    </dgm:pt>
    <dgm:pt modelId="{3752322D-BB70-437D-A648-D41775563511}" type="pres">
      <dgm:prSet presAssocID="{5394AB75-87BC-4A72-8A86-C61A9EB4886E}" presName="parTx" presStyleLbl="revTx" presStyleIdx="2" presStyleCnt="3">
        <dgm:presLayoutVars>
          <dgm:chMax val="0"/>
          <dgm:chPref val="0"/>
        </dgm:presLayoutVars>
      </dgm:prSet>
      <dgm:spPr/>
    </dgm:pt>
  </dgm:ptLst>
  <dgm:cxnLst>
    <dgm:cxn modelId="{C1ECFF66-3575-442F-A090-78EC49DBABF1}" srcId="{A43D77B3-CEDA-4A9B-BDFC-3B7514F494F5}" destId="{ADA20CFA-4B9D-4507-B927-8DC6E52D2144}" srcOrd="1" destOrd="0" parTransId="{F5406D25-5CD5-413E-89A6-0043111C4DB2}" sibTransId="{600B1D21-BE15-4031-B832-194465236F65}"/>
    <dgm:cxn modelId="{0B574A72-C350-4C60-AE1D-EEB9147AD489}" type="presOf" srcId="{ADA20CFA-4B9D-4507-B927-8DC6E52D2144}" destId="{A6031236-8CBE-4CEF-AF8F-8C047D54168E}" srcOrd="0" destOrd="0" presId="urn:microsoft.com/office/officeart/2018/2/layout/IconVerticalSolidList"/>
    <dgm:cxn modelId="{925D6286-9F67-429A-AC93-51B54571E944}" type="presOf" srcId="{5394AB75-87BC-4A72-8A86-C61A9EB4886E}" destId="{3752322D-BB70-437D-A648-D41775563511}" srcOrd="0" destOrd="0" presId="urn:microsoft.com/office/officeart/2018/2/layout/IconVerticalSolidList"/>
    <dgm:cxn modelId="{DCCD318C-6BF0-40AD-8015-B89336A2C973}" srcId="{A43D77B3-CEDA-4A9B-BDFC-3B7514F494F5}" destId="{B87B18BB-DD17-4F22-BEAB-C082E5C04385}" srcOrd="0" destOrd="0" parTransId="{ECC59D44-2A0E-4F0E-ACC0-FCDFAD5B4445}" sibTransId="{5675CC54-7053-4250-9555-1AE657EB9AA7}"/>
    <dgm:cxn modelId="{7FE6A999-1AA5-49E8-84D8-CEF5843A0231}" type="presOf" srcId="{B87B18BB-DD17-4F22-BEAB-C082E5C04385}" destId="{23BC54D8-4B3F-46A2-96AF-5E5BAEEF97C8}" srcOrd="0" destOrd="0" presId="urn:microsoft.com/office/officeart/2018/2/layout/IconVerticalSolidList"/>
    <dgm:cxn modelId="{0DBE099F-BA03-414A-AE85-03D2740BC2D8}" type="presOf" srcId="{A43D77B3-CEDA-4A9B-BDFC-3B7514F494F5}" destId="{BE86578C-3B98-4AC1-9873-545A96BF3808}" srcOrd="0" destOrd="0" presId="urn:microsoft.com/office/officeart/2018/2/layout/IconVerticalSolidList"/>
    <dgm:cxn modelId="{0B10AEC4-27AA-409A-829A-ABB8B8F5B0A5}" srcId="{A43D77B3-CEDA-4A9B-BDFC-3B7514F494F5}" destId="{5394AB75-87BC-4A72-8A86-C61A9EB4886E}" srcOrd="2" destOrd="0" parTransId="{BCB06F0F-C1AC-4905-9B80-3C48531C3494}" sibTransId="{50124D89-A1DE-48B7-8677-3A653BD41F9C}"/>
    <dgm:cxn modelId="{11A729CE-4A2A-454C-BD43-5927CB76CB55}" type="presParOf" srcId="{BE86578C-3B98-4AC1-9873-545A96BF3808}" destId="{E9FB50E0-D05A-4973-8B6D-7C56D6A1CEB3}" srcOrd="0" destOrd="0" presId="urn:microsoft.com/office/officeart/2018/2/layout/IconVerticalSolidList"/>
    <dgm:cxn modelId="{F34D1EF3-F72C-4174-A920-B0C644B84A41}" type="presParOf" srcId="{E9FB50E0-D05A-4973-8B6D-7C56D6A1CEB3}" destId="{93E8E64E-3D04-444D-B75D-828B186DDAAB}" srcOrd="0" destOrd="0" presId="urn:microsoft.com/office/officeart/2018/2/layout/IconVerticalSolidList"/>
    <dgm:cxn modelId="{CCF3CE06-D49F-4BD5-A2B4-B128DEC73736}" type="presParOf" srcId="{E9FB50E0-D05A-4973-8B6D-7C56D6A1CEB3}" destId="{4456EF00-4E4D-452F-B964-7EF7B9B38440}" srcOrd="1" destOrd="0" presId="urn:microsoft.com/office/officeart/2018/2/layout/IconVerticalSolidList"/>
    <dgm:cxn modelId="{495E1248-9857-435E-B280-D57CD1D56A28}" type="presParOf" srcId="{E9FB50E0-D05A-4973-8B6D-7C56D6A1CEB3}" destId="{370C12E4-DAB1-4158-8BB4-705AFBCFDE5A}" srcOrd="2" destOrd="0" presId="urn:microsoft.com/office/officeart/2018/2/layout/IconVerticalSolidList"/>
    <dgm:cxn modelId="{96C9856D-6588-4AAB-BCBD-B25AD3FDDAB8}" type="presParOf" srcId="{E9FB50E0-D05A-4973-8B6D-7C56D6A1CEB3}" destId="{23BC54D8-4B3F-46A2-96AF-5E5BAEEF97C8}" srcOrd="3" destOrd="0" presId="urn:microsoft.com/office/officeart/2018/2/layout/IconVerticalSolidList"/>
    <dgm:cxn modelId="{2309E842-F2CA-4225-8CD3-0BA3BC1E870F}" type="presParOf" srcId="{BE86578C-3B98-4AC1-9873-545A96BF3808}" destId="{D82CCD99-860E-467A-824C-BBD8173A461A}" srcOrd="1" destOrd="0" presId="urn:microsoft.com/office/officeart/2018/2/layout/IconVerticalSolidList"/>
    <dgm:cxn modelId="{D7CEFBE7-8397-4CAA-81F6-6C15AB494C18}" type="presParOf" srcId="{BE86578C-3B98-4AC1-9873-545A96BF3808}" destId="{2A27FE32-486F-4E2D-AC47-83B0A22CBAC3}" srcOrd="2" destOrd="0" presId="urn:microsoft.com/office/officeart/2018/2/layout/IconVerticalSolidList"/>
    <dgm:cxn modelId="{9E9D0087-0978-4FE5-800E-872F615CB504}" type="presParOf" srcId="{2A27FE32-486F-4E2D-AC47-83B0A22CBAC3}" destId="{DA8A46C1-4C21-421A-95C0-65DC5C4B1B4B}" srcOrd="0" destOrd="0" presId="urn:microsoft.com/office/officeart/2018/2/layout/IconVerticalSolidList"/>
    <dgm:cxn modelId="{9C0C450C-8070-40CA-85B9-0F306C58EEFD}" type="presParOf" srcId="{2A27FE32-486F-4E2D-AC47-83B0A22CBAC3}" destId="{CFBE2E58-0840-4422-BCD2-EE0BA1519F61}" srcOrd="1" destOrd="0" presId="urn:microsoft.com/office/officeart/2018/2/layout/IconVerticalSolidList"/>
    <dgm:cxn modelId="{1466BC6C-9F9F-4B14-9B2D-EBDCF6D972B7}" type="presParOf" srcId="{2A27FE32-486F-4E2D-AC47-83B0A22CBAC3}" destId="{6B8CDFEB-F319-46AA-8F8F-9249AABE8951}" srcOrd="2" destOrd="0" presId="urn:microsoft.com/office/officeart/2018/2/layout/IconVerticalSolidList"/>
    <dgm:cxn modelId="{84CEE42E-DE62-4956-8304-333C24082E6D}" type="presParOf" srcId="{2A27FE32-486F-4E2D-AC47-83B0A22CBAC3}" destId="{A6031236-8CBE-4CEF-AF8F-8C047D54168E}" srcOrd="3" destOrd="0" presId="urn:microsoft.com/office/officeart/2018/2/layout/IconVerticalSolidList"/>
    <dgm:cxn modelId="{2736EC36-3AA0-4FBE-88FE-2F491FDDDFFC}" type="presParOf" srcId="{BE86578C-3B98-4AC1-9873-545A96BF3808}" destId="{43F8AE09-85E5-42D4-ADA5-AE4DD747A8B5}" srcOrd="3" destOrd="0" presId="urn:microsoft.com/office/officeart/2018/2/layout/IconVerticalSolidList"/>
    <dgm:cxn modelId="{5C9F589F-55F8-4CCB-97BC-38BBBFA625A3}" type="presParOf" srcId="{BE86578C-3B98-4AC1-9873-545A96BF3808}" destId="{DFB04D78-1627-4298-A486-1FB117185D72}" srcOrd="4" destOrd="0" presId="urn:microsoft.com/office/officeart/2018/2/layout/IconVerticalSolidList"/>
    <dgm:cxn modelId="{C83C3332-1EBB-421C-8964-397325830D4C}" type="presParOf" srcId="{DFB04D78-1627-4298-A486-1FB117185D72}" destId="{B37D749E-EC20-46A2-B153-0EAA8FFD2BE6}" srcOrd="0" destOrd="0" presId="urn:microsoft.com/office/officeart/2018/2/layout/IconVerticalSolidList"/>
    <dgm:cxn modelId="{EDA65C98-881E-473F-8373-11B70D61B6AB}" type="presParOf" srcId="{DFB04D78-1627-4298-A486-1FB117185D72}" destId="{AE184A7E-F19A-48BD-BA67-CF0927DF1EED}" srcOrd="1" destOrd="0" presId="urn:microsoft.com/office/officeart/2018/2/layout/IconVerticalSolidList"/>
    <dgm:cxn modelId="{2FAC8C3D-14BB-49B3-A3F7-04C866B7E385}" type="presParOf" srcId="{DFB04D78-1627-4298-A486-1FB117185D72}" destId="{6161D955-3A3C-4C8B-9516-9417FFCB7C28}" srcOrd="2" destOrd="0" presId="urn:microsoft.com/office/officeart/2018/2/layout/IconVerticalSolidList"/>
    <dgm:cxn modelId="{F2488303-B098-4AE2-A608-61FD9D8B623B}" type="presParOf" srcId="{DFB04D78-1627-4298-A486-1FB117185D72}" destId="{3752322D-BB70-437D-A648-D41775563511}" srcOrd="3" destOrd="0" presId="urn:microsoft.com/office/officeart/2018/2/layout/IconVerticalSoli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6.xml><?xml version="1.0" encoding="utf-8"?>
<dgm:dataModel xmlns:dgm="http://schemas.openxmlformats.org/drawingml/2006/diagram" xmlns:a="http://schemas.openxmlformats.org/drawingml/2006/main">
  <dgm:ptLst>
    <dgm:pt modelId="{0594A781-B085-4316-821D-0454C652273C}" type="doc">
      <dgm:prSet loTypeId="urn:microsoft.com/office/officeart/2005/8/layout/pList1" loCatId="list" qsTypeId="urn:microsoft.com/office/officeart/2005/8/quickstyle/simple1" qsCatId="simple" csTypeId="urn:microsoft.com/office/officeart/2005/8/colors/accent5_2" csCatId="accent5" phldr="1"/>
      <dgm:spPr/>
      <dgm:t>
        <a:bodyPr/>
        <a:lstStyle/>
        <a:p>
          <a:endParaRPr lang="en-US"/>
        </a:p>
      </dgm:t>
    </dgm:pt>
    <dgm:pt modelId="{8B21A1E9-C025-4BF8-A5A7-2DDD34568507}">
      <dgm:prSet custT="1"/>
      <dgm:spPr/>
      <dgm:t>
        <a:bodyPr/>
        <a:lstStyle/>
        <a:p>
          <a:r>
            <a:rPr lang="en-US" sz="2000">
              <a:solidFill>
                <a:srgbClr val="595959"/>
              </a:solidFill>
            </a:rPr>
            <a:t>Were there any surprises in the list?</a:t>
          </a:r>
        </a:p>
      </dgm:t>
    </dgm:pt>
    <dgm:pt modelId="{58FCCCFF-C4C2-4CA5-961C-1DFC3CA49859}" type="parTrans" cxnId="{9F9616D9-77BB-45AA-B1CF-E194C477E1CE}">
      <dgm:prSet/>
      <dgm:spPr/>
      <dgm:t>
        <a:bodyPr/>
        <a:lstStyle/>
        <a:p>
          <a:endParaRPr lang="en-US" sz="2000">
            <a:solidFill>
              <a:srgbClr val="595959"/>
            </a:solidFill>
          </a:endParaRPr>
        </a:p>
      </dgm:t>
    </dgm:pt>
    <dgm:pt modelId="{AD080A14-0D39-4686-919B-509819E11984}" type="sibTrans" cxnId="{9F9616D9-77BB-45AA-B1CF-E194C477E1CE}">
      <dgm:prSet/>
      <dgm:spPr/>
      <dgm:t>
        <a:bodyPr/>
        <a:lstStyle/>
        <a:p>
          <a:endParaRPr lang="en-US" sz="2000">
            <a:solidFill>
              <a:srgbClr val="595959"/>
            </a:solidFill>
          </a:endParaRPr>
        </a:p>
      </dgm:t>
    </dgm:pt>
    <dgm:pt modelId="{C14311A9-2469-4DD9-8B0A-1CAB05ACC184}">
      <dgm:prSet custT="1"/>
      <dgm:spPr/>
      <dgm:t>
        <a:bodyPr/>
        <a:lstStyle/>
        <a:p>
          <a:r>
            <a:rPr lang="en-US" sz="2000">
              <a:solidFill>
                <a:srgbClr val="595959"/>
              </a:solidFill>
            </a:rPr>
            <a:t>How easy or challenging was it to find matches for the identified strengths and skills?</a:t>
          </a:r>
        </a:p>
      </dgm:t>
    </dgm:pt>
    <dgm:pt modelId="{8F12D42D-0718-4BFE-A1A3-4EB49AC0998F}" type="parTrans" cxnId="{C395D1B9-EE94-4088-80D6-507214FC396D}">
      <dgm:prSet/>
      <dgm:spPr/>
      <dgm:t>
        <a:bodyPr/>
        <a:lstStyle/>
        <a:p>
          <a:endParaRPr lang="en-US" sz="2000">
            <a:solidFill>
              <a:srgbClr val="595959"/>
            </a:solidFill>
          </a:endParaRPr>
        </a:p>
      </dgm:t>
    </dgm:pt>
    <dgm:pt modelId="{3600246B-018D-418E-82C2-9004D1A21038}" type="sibTrans" cxnId="{C395D1B9-EE94-4088-80D6-507214FC396D}">
      <dgm:prSet/>
      <dgm:spPr/>
      <dgm:t>
        <a:bodyPr/>
        <a:lstStyle/>
        <a:p>
          <a:endParaRPr lang="en-US" sz="2000">
            <a:solidFill>
              <a:srgbClr val="595959"/>
            </a:solidFill>
          </a:endParaRPr>
        </a:p>
      </dgm:t>
    </dgm:pt>
    <dgm:pt modelId="{F4AC464B-8B0E-4EB3-9CDC-0DF7D332C382}">
      <dgm:prSet custT="1"/>
      <dgm:spPr/>
      <dgm:t>
        <a:bodyPr/>
        <a:lstStyle/>
        <a:p>
          <a:r>
            <a:rPr lang="en-US" sz="2000">
              <a:solidFill>
                <a:srgbClr val="595959"/>
              </a:solidFill>
            </a:rPr>
            <a:t>What did you learn from this exercise?</a:t>
          </a:r>
        </a:p>
      </dgm:t>
    </dgm:pt>
    <dgm:pt modelId="{7B71C299-D97F-4F63-BEAF-4834FB8F5A5A}" type="parTrans" cxnId="{EF0C5C0A-6777-468C-8DD3-3D12A93398CD}">
      <dgm:prSet/>
      <dgm:spPr/>
      <dgm:t>
        <a:bodyPr/>
        <a:lstStyle/>
        <a:p>
          <a:endParaRPr lang="en-US" sz="2000">
            <a:solidFill>
              <a:srgbClr val="595959"/>
            </a:solidFill>
          </a:endParaRPr>
        </a:p>
      </dgm:t>
    </dgm:pt>
    <dgm:pt modelId="{2A87FB2C-8BB5-48B7-B9F6-D34E167A5A12}" type="sibTrans" cxnId="{EF0C5C0A-6777-468C-8DD3-3D12A93398CD}">
      <dgm:prSet/>
      <dgm:spPr/>
      <dgm:t>
        <a:bodyPr/>
        <a:lstStyle/>
        <a:p>
          <a:endParaRPr lang="en-US" sz="2000">
            <a:solidFill>
              <a:srgbClr val="595959"/>
            </a:solidFill>
          </a:endParaRPr>
        </a:p>
      </dgm:t>
    </dgm:pt>
    <dgm:pt modelId="{BD7D1578-1C7D-4ADC-907D-A6F2F647620A}" type="pres">
      <dgm:prSet presAssocID="{0594A781-B085-4316-821D-0454C652273C}" presName="Name0" presStyleCnt="0">
        <dgm:presLayoutVars>
          <dgm:dir/>
          <dgm:resizeHandles val="exact"/>
        </dgm:presLayoutVars>
      </dgm:prSet>
      <dgm:spPr/>
    </dgm:pt>
    <dgm:pt modelId="{CE95875F-A959-4774-90AD-C082354C9E7A}" type="pres">
      <dgm:prSet presAssocID="{8B21A1E9-C025-4BF8-A5A7-2DDD34568507}" presName="compNode" presStyleCnt="0"/>
      <dgm:spPr/>
    </dgm:pt>
    <dgm:pt modelId="{075B6EB5-8692-4601-B47C-7AC11F50A47A}" type="pres">
      <dgm:prSet presAssocID="{8B21A1E9-C025-4BF8-A5A7-2DDD34568507}" presName="pictRect" presStyleLbl="node1" presStyleIdx="0" presStyleCnt="3" custScaleX="30575" custScaleY="44376"/>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dgm:spPr>
      <dgm:extLst>
        <a:ext uri="{E40237B7-FDA0-4F09-8148-C483321AD2D9}">
          <dgm14:cNvPr xmlns:dgm14="http://schemas.microsoft.com/office/drawing/2010/diagram" id="0" name="" descr="Questions"/>
        </a:ext>
      </dgm:extLst>
    </dgm:pt>
    <dgm:pt modelId="{5CDA88DA-3C9A-4B40-83C9-F5104D797C3D}" type="pres">
      <dgm:prSet presAssocID="{8B21A1E9-C025-4BF8-A5A7-2DDD34568507}" presName="textRect" presStyleLbl="revTx" presStyleIdx="0" presStyleCnt="3">
        <dgm:presLayoutVars>
          <dgm:bulletEnabled val="1"/>
        </dgm:presLayoutVars>
      </dgm:prSet>
      <dgm:spPr/>
    </dgm:pt>
    <dgm:pt modelId="{3A5F5BB6-05AF-4617-9556-6E66D1FB9DF4}" type="pres">
      <dgm:prSet presAssocID="{AD080A14-0D39-4686-919B-509819E11984}" presName="sibTrans" presStyleLbl="sibTrans2D1" presStyleIdx="0" presStyleCnt="0"/>
      <dgm:spPr/>
    </dgm:pt>
    <dgm:pt modelId="{7B22636E-639E-47BB-84F8-6AF0E7FA48D5}" type="pres">
      <dgm:prSet presAssocID="{C14311A9-2469-4DD9-8B0A-1CAB05ACC184}" presName="compNode" presStyleCnt="0"/>
      <dgm:spPr/>
    </dgm:pt>
    <dgm:pt modelId="{2CD2ADC4-742A-4B5E-9817-CE59124CC088}" type="pres">
      <dgm:prSet presAssocID="{C14311A9-2469-4DD9-8B0A-1CAB05ACC184}" presName="pictRect" presStyleLbl="node1" presStyleIdx="1" presStyleCnt="3" custScaleX="30575" custScaleY="44376"/>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dgm:spPr>
      <dgm:extLst>
        <a:ext uri="{E40237B7-FDA0-4F09-8148-C483321AD2D9}">
          <dgm14:cNvPr xmlns:dgm14="http://schemas.microsoft.com/office/drawing/2010/diagram" id="0" name="" descr="Magnifying glass"/>
        </a:ext>
      </dgm:extLst>
    </dgm:pt>
    <dgm:pt modelId="{ED81D00E-F0EC-4B34-81D2-E2BD7A9B42F3}" type="pres">
      <dgm:prSet presAssocID="{C14311A9-2469-4DD9-8B0A-1CAB05ACC184}" presName="textRect" presStyleLbl="revTx" presStyleIdx="1" presStyleCnt="3">
        <dgm:presLayoutVars>
          <dgm:bulletEnabled val="1"/>
        </dgm:presLayoutVars>
      </dgm:prSet>
      <dgm:spPr/>
    </dgm:pt>
    <dgm:pt modelId="{921C5E19-DC9B-4824-91F2-478D884291ED}" type="pres">
      <dgm:prSet presAssocID="{3600246B-018D-418E-82C2-9004D1A21038}" presName="sibTrans" presStyleLbl="sibTrans2D1" presStyleIdx="0" presStyleCnt="0"/>
      <dgm:spPr/>
    </dgm:pt>
    <dgm:pt modelId="{97C1C4D9-19F8-47A3-ACB9-C1BD4AE45271}" type="pres">
      <dgm:prSet presAssocID="{F4AC464B-8B0E-4EB3-9CDC-0DF7D332C382}" presName="compNode" presStyleCnt="0"/>
      <dgm:spPr/>
    </dgm:pt>
    <dgm:pt modelId="{26117B8C-03DC-421F-B224-08DE2E464518}" type="pres">
      <dgm:prSet presAssocID="{F4AC464B-8B0E-4EB3-9CDC-0DF7D332C382}" presName="pictRect" presStyleLbl="node1" presStyleIdx="2" presStyleCnt="3" custScaleX="30575" custScaleY="44376"/>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dgm:spPr>
      <dgm:extLst>
        <a:ext uri="{E40237B7-FDA0-4F09-8148-C483321AD2D9}">
          <dgm14:cNvPr xmlns:dgm14="http://schemas.microsoft.com/office/drawing/2010/diagram" id="0" name="" descr="Classroom"/>
        </a:ext>
      </dgm:extLst>
    </dgm:pt>
    <dgm:pt modelId="{3A553C6A-2E2E-4B98-9FE3-637003D1B845}" type="pres">
      <dgm:prSet presAssocID="{F4AC464B-8B0E-4EB3-9CDC-0DF7D332C382}" presName="textRect" presStyleLbl="revTx" presStyleIdx="2" presStyleCnt="3">
        <dgm:presLayoutVars>
          <dgm:bulletEnabled val="1"/>
        </dgm:presLayoutVars>
      </dgm:prSet>
      <dgm:spPr/>
    </dgm:pt>
  </dgm:ptLst>
  <dgm:cxnLst>
    <dgm:cxn modelId="{EF0C5C0A-6777-468C-8DD3-3D12A93398CD}" srcId="{0594A781-B085-4316-821D-0454C652273C}" destId="{F4AC464B-8B0E-4EB3-9CDC-0DF7D332C382}" srcOrd="2" destOrd="0" parTransId="{7B71C299-D97F-4F63-BEAF-4834FB8F5A5A}" sibTransId="{2A87FB2C-8BB5-48B7-B9F6-D34E167A5A12}"/>
    <dgm:cxn modelId="{75D1C61C-5C48-4E9B-AA80-3FAD46E060FF}" type="presOf" srcId="{C14311A9-2469-4DD9-8B0A-1CAB05ACC184}" destId="{ED81D00E-F0EC-4B34-81D2-E2BD7A9B42F3}" srcOrd="0" destOrd="0" presId="urn:microsoft.com/office/officeart/2005/8/layout/pList1"/>
    <dgm:cxn modelId="{0FFA9C4B-4418-4FA5-AA4D-FEF3DAFABF12}" type="presOf" srcId="{F4AC464B-8B0E-4EB3-9CDC-0DF7D332C382}" destId="{3A553C6A-2E2E-4B98-9FE3-637003D1B845}" srcOrd="0" destOrd="0" presId="urn:microsoft.com/office/officeart/2005/8/layout/pList1"/>
    <dgm:cxn modelId="{88CC1876-C0E9-4616-9393-0D854AC5BD08}" type="presOf" srcId="{0594A781-B085-4316-821D-0454C652273C}" destId="{BD7D1578-1C7D-4ADC-907D-A6F2F647620A}" srcOrd="0" destOrd="0" presId="urn:microsoft.com/office/officeart/2005/8/layout/pList1"/>
    <dgm:cxn modelId="{235FDF5A-D776-4D52-8BA0-B63F61EAA4F1}" type="presOf" srcId="{8B21A1E9-C025-4BF8-A5A7-2DDD34568507}" destId="{5CDA88DA-3C9A-4B40-83C9-F5104D797C3D}" srcOrd="0" destOrd="0" presId="urn:microsoft.com/office/officeart/2005/8/layout/pList1"/>
    <dgm:cxn modelId="{C395D1B9-EE94-4088-80D6-507214FC396D}" srcId="{0594A781-B085-4316-821D-0454C652273C}" destId="{C14311A9-2469-4DD9-8B0A-1CAB05ACC184}" srcOrd="1" destOrd="0" parTransId="{8F12D42D-0718-4BFE-A1A3-4EB49AC0998F}" sibTransId="{3600246B-018D-418E-82C2-9004D1A21038}"/>
    <dgm:cxn modelId="{9F9616D9-77BB-45AA-B1CF-E194C477E1CE}" srcId="{0594A781-B085-4316-821D-0454C652273C}" destId="{8B21A1E9-C025-4BF8-A5A7-2DDD34568507}" srcOrd="0" destOrd="0" parTransId="{58FCCCFF-C4C2-4CA5-961C-1DFC3CA49859}" sibTransId="{AD080A14-0D39-4686-919B-509819E11984}"/>
    <dgm:cxn modelId="{AC3B6DDB-ED38-4BBC-A7E9-D405D5ADB005}" type="presOf" srcId="{3600246B-018D-418E-82C2-9004D1A21038}" destId="{921C5E19-DC9B-4824-91F2-478D884291ED}" srcOrd="0" destOrd="0" presId="urn:microsoft.com/office/officeart/2005/8/layout/pList1"/>
    <dgm:cxn modelId="{0411B1F6-B2A5-4F76-B411-203788585EE7}" type="presOf" srcId="{AD080A14-0D39-4686-919B-509819E11984}" destId="{3A5F5BB6-05AF-4617-9556-6E66D1FB9DF4}" srcOrd="0" destOrd="0" presId="urn:microsoft.com/office/officeart/2005/8/layout/pList1"/>
    <dgm:cxn modelId="{B2B72F41-9803-421E-A9CC-363091A318FD}" type="presParOf" srcId="{BD7D1578-1C7D-4ADC-907D-A6F2F647620A}" destId="{CE95875F-A959-4774-90AD-C082354C9E7A}" srcOrd="0" destOrd="0" presId="urn:microsoft.com/office/officeart/2005/8/layout/pList1"/>
    <dgm:cxn modelId="{34ED688F-2E14-46A5-AA0E-4CD3A6A22055}" type="presParOf" srcId="{CE95875F-A959-4774-90AD-C082354C9E7A}" destId="{075B6EB5-8692-4601-B47C-7AC11F50A47A}" srcOrd="0" destOrd="0" presId="urn:microsoft.com/office/officeart/2005/8/layout/pList1"/>
    <dgm:cxn modelId="{C6E4EBAF-B629-421F-8FF9-D61CBA24AB1A}" type="presParOf" srcId="{CE95875F-A959-4774-90AD-C082354C9E7A}" destId="{5CDA88DA-3C9A-4B40-83C9-F5104D797C3D}" srcOrd="1" destOrd="0" presId="urn:microsoft.com/office/officeart/2005/8/layout/pList1"/>
    <dgm:cxn modelId="{7952386F-F226-4BAC-A38B-0BE45BAD76F3}" type="presParOf" srcId="{BD7D1578-1C7D-4ADC-907D-A6F2F647620A}" destId="{3A5F5BB6-05AF-4617-9556-6E66D1FB9DF4}" srcOrd="1" destOrd="0" presId="urn:microsoft.com/office/officeart/2005/8/layout/pList1"/>
    <dgm:cxn modelId="{74F1019F-C871-41CC-A344-CFB22DA50A55}" type="presParOf" srcId="{BD7D1578-1C7D-4ADC-907D-A6F2F647620A}" destId="{7B22636E-639E-47BB-84F8-6AF0E7FA48D5}" srcOrd="2" destOrd="0" presId="urn:microsoft.com/office/officeart/2005/8/layout/pList1"/>
    <dgm:cxn modelId="{19A76D6B-7DE3-4EDF-B591-532244BC1976}" type="presParOf" srcId="{7B22636E-639E-47BB-84F8-6AF0E7FA48D5}" destId="{2CD2ADC4-742A-4B5E-9817-CE59124CC088}" srcOrd="0" destOrd="0" presId="urn:microsoft.com/office/officeart/2005/8/layout/pList1"/>
    <dgm:cxn modelId="{518631B2-A6AD-48AE-98B5-3A559D7D384C}" type="presParOf" srcId="{7B22636E-639E-47BB-84F8-6AF0E7FA48D5}" destId="{ED81D00E-F0EC-4B34-81D2-E2BD7A9B42F3}" srcOrd="1" destOrd="0" presId="urn:microsoft.com/office/officeart/2005/8/layout/pList1"/>
    <dgm:cxn modelId="{9A3955A5-22AC-47D0-9A36-CC105B9B0358}" type="presParOf" srcId="{BD7D1578-1C7D-4ADC-907D-A6F2F647620A}" destId="{921C5E19-DC9B-4824-91F2-478D884291ED}" srcOrd="3" destOrd="0" presId="urn:microsoft.com/office/officeart/2005/8/layout/pList1"/>
    <dgm:cxn modelId="{7C35CD4A-5696-452F-AEE0-3B836185F4C3}" type="presParOf" srcId="{BD7D1578-1C7D-4ADC-907D-A6F2F647620A}" destId="{97C1C4D9-19F8-47A3-ACB9-C1BD4AE45271}" srcOrd="4" destOrd="0" presId="urn:microsoft.com/office/officeart/2005/8/layout/pList1"/>
    <dgm:cxn modelId="{8A8CD363-3F90-4AA0-9E05-DB5BD3F3ABA8}" type="presParOf" srcId="{97C1C4D9-19F8-47A3-ACB9-C1BD4AE45271}" destId="{26117B8C-03DC-421F-B224-08DE2E464518}" srcOrd="0" destOrd="0" presId="urn:microsoft.com/office/officeart/2005/8/layout/pList1"/>
    <dgm:cxn modelId="{28ED78AF-E903-4929-A98C-CDDE767F3CAC}" type="presParOf" srcId="{97C1C4D9-19F8-47A3-ACB9-C1BD4AE45271}" destId="{3A553C6A-2E2E-4B98-9FE3-637003D1B845}" srcOrd="1" destOrd="0" presId="urn:microsoft.com/office/officeart/2005/8/layout/p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7.xml><?xml version="1.0" encoding="utf-8"?>
<dgm:dataModel xmlns:dgm="http://schemas.openxmlformats.org/drawingml/2006/diagram" xmlns:a="http://schemas.openxmlformats.org/drawingml/2006/main">
  <dgm:ptLst>
    <dgm:pt modelId="{461CBB18-95BB-4D3A-8ED2-2645D5243A8F}" type="doc">
      <dgm:prSet loTypeId="urn:microsoft.com/office/officeart/2005/8/layout/vList2" loCatId="list" qsTypeId="urn:microsoft.com/office/officeart/2005/8/quickstyle/simple1" qsCatId="simple" csTypeId="urn:microsoft.com/office/officeart/2005/8/colors/accent3_2" csCatId="accent3" phldr="1"/>
      <dgm:spPr/>
      <dgm:t>
        <a:bodyPr/>
        <a:lstStyle/>
        <a:p>
          <a:endParaRPr lang="en-CA"/>
        </a:p>
      </dgm:t>
    </dgm:pt>
    <dgm:pt modelId="{81DD575F-CE9E-4E97-B900-861B84158206}">
      <dgm:prSet phldrT="[Text]" custT="1"/>
      <dgm:spPr/>
      <dgm:t>
        <a:bodyPr/>
        <a:lstStyle/>
        <a:p>
          <a:r>
            <a:rPr lang="en-US" sz="3200" dirty="0"/>
            <a:t>What tools and skills do you possess that make you a good leader?</a:t>
          </a:r>
          <a:endParaRPr lang="en-CA" sz="3200" dirty="0"/>
        </a:p>
      </dgm:t>
    </dgm:pt>
    <dgm:pt modelId="{840066F3-1D14-48B9-B4F7-9C8ACC26C934}" type="parTrans" cxnId="{A716ECE8-723E-4FF7-9A85-20C8E8066318}">
      <dgm:prSet/>
      <dgm:spPr/>
      <dgm:t>
        <a:bodyPr/>
        <a:lstStyle/>
        <a:p>
          <a:endParaRPr lang="en-CA"/>
        </a:p>
      </dgm:t>
    </dgm:pt>
    <dgm:pt modelId="{8D1C7030-B11E-4056-90D0-FCB5B3B65EA2}" type="sibTrans" cxnId="{A716ECE8-723E-4FF7-9A85-20C8E8066318}">
      <dgm:prSet/>
      <dgm:spPr/>
      <dgm:t>
        <a:bodyPr/>
        <a:lstStyle/>
        <a:p>
          <a:endParaRPr lang="en-CA"/>
        </a:p>
      </dgm:t>
    </dgm:pt>
    <dgm:pt modelId="{62100C21-6C58-4DE6-A608-3B84297040D4}">
      <dgm:prSet custT="1"/>
      <dgm:spPr/>
      <dgm:t>
        <a:bodyPr/>
        <a:lstStyle/>
        <a:p>
          <a:r>
            <a:rPr lang="en-US" sz="3200" dirty="0"/>
            <a:t>Complete the assessment in your Student Manual while thinking about yourself at work. </a:t>
          </a:r>
          <a:endParaRPr lang="en-CA" sz="3200" dirty="0"/>
        </a:p>
      </dgm:t>
    </dgm:pt>
    <dgm:pt modelId="{354D6648-87C5-4E71-BCC1-6EC2640F6424}" type="parTrans" cxnId="{4FD6B172-7BE4-4D1B-8256-444D02ACAB7F}">
      <dgm:prSet/>
      <dgm:spPr/>
      <dgm:t>
        <a:bodyPr/>
        <a:lstStyle/>
        <a:p>
          <a:endParaRPr lang="en-CA"/>
        </a:p>
      </dgm:t>
    </dgm:pt>
    <dgm:pt modelId="{6182FB72-C6C9-4069-824B-06D8F392F801}" type="sibTrans" cxnId="{4FD6B172-7BE4-4D1B-8256-444D02ACAB7F}">
      <dgm:prSet/>
      <dgm:spPr/>
      <dgm:t>
        <a:bodyPr/>
        <a:lstStyle/>
        <a:p>
          <a:endParaRPr lang="en-CA"/>
        </a:p>
      </dgm:t>
    </dgm:pt>
    <dgm:pt modelId="{AD2D0D81-DC20-4D68-8A09-E83CC568B060}" type="pres">
      <dgm:prSet presAssocID="{461CBB18-95BB-4D3A-8ED2-2645D5243A8F}" presName="linear" presStyleCnt="0">
        <dgm:presLayoutVars>
          <dgm:animLvl val="lvl"/>
          <dgm:resizeHandles val="exact"/>
        </dgm:presLayoutVars>
      </dgm:prSet>
      <dgm:spPr/>
    </dgm:pt>
    <dgm:pt modelId="{A96BBFFF-F67C-442B-AFC4-6C8DBD57D849}" type="pres">
      <dgm:prSet presAssocID="{81DD575F-CE9E-4E97-B900-861B84158206}" presName="parentText" presStyleLbl="node1" presStyleIdx="0" presStyleCnt="2">
        <dgm:presLayoutVars>
          <dgm:chMax val="0"/>
          <dgm:bulletEnabled val="1"/>
        </dgm:presLayoutVars>
      </dgm:prSet>
      <dgm:spPr/>
    </dgm:pt>
    <dgm:pt modelId="{74DF52B7-2775-4B1A-80DB-37E771B166F0}" type="pres">
      <dgm:prSet presAssocID="{8D1C7030-B11E-4056-90D0-FCB5B3B65EA2}" presName="spacer" presStyleCnt="0"/>
      <dgm:spPr/>
    </dgm:pt>
    <dgm:pt modelId="{B3B6C02E-C7A5-4C2E-99AE-6F5A27A1F16D}" type="pres">
      <dgm:prSet presAssocID="{62100C21-6C58-4DE6-A608-3B84297040D4}" presName="parentText" presStyleLbl="node1" presStyleIdx="1" presStyleCnt="2">
        <dgm:presLayoutVars>
          <dgm:chMax val="0"/>
          <dgm:bulletEnabled val="1"/>
        </dgm:presLayoutVars>
      </dgm:prSet>
      <dgm:spPr/>
    </dgm:pt>
  </dgm:ptLst>
  <dgm:cxnLst>
    <dgm:cxn modelId="{FAD59520-21D8-45DA-9EAC-2C87B3CB7BC5}" type="presOf" srcId="{461CBB18-95BB-4D3A-8ED2-2645D5243A8F}" destId="{AD2D0D81-DC20-4D68-8A09-E83CC568B060}" srcOrd="0" destOrd="0" presId="urn:microsoft.com/office/officeart/2005/8/layout/vList2"/>
    <dgm:cxn modelId="{4FD6B172-7BE4-4D1B-8256-444D02ACAB7F}" srcId="{461CBB18-95BB-4D3A-8ED2-2645D5243A8F}" destId="{62100C21-6C58-4DE6-A608-3B84297040D4}" srcOrd="1" destOrd="0" parTransId="{354D6648-87C5-4E71-BCC1-6EC2640F6424}" sibTransId="{6182FB72-C6C9-4069-824B-06D8F392F801}"/>
    <dgm:cxn modelId="{DACF337B-EEB8-4B7E-905A-5DE283B61771}" type="presOf" srcId="{81DD575F-CE9E-4E97-B900-861B84158206}" destId="{A96BBFFF-F67C-442B-AFC4-6C8DBD57D849}" srcOrd="0" destOrd="0" presId="urn:microsoft.com/office/officeart/2005/8/layout/vList2"/>
    <dgm:cxn modelId="{24C6D09C-22FF-49F2-8383-F6CFCEF8CB79}" type="presOf" srcId="{62100C21-6C58-4DE6-A608-3B84297040D4}" destId="{B3B6C02E-C7A5-4C2E-99AE-6F5A27A1F16D}" srcOrd="0" destOrd="0" presId="urn:microsoft.com/office/officeart/2005/8/layout/vList2"/>
    <dgm:cxn modelId="{A716ECE8-723E-4FF7-9A85-20C8E8066318}" srcId="{461CBB18-95BB-4D3A-8ED2-2645D5243A8F}" destId="{81DD575F-CE9E-4E97-B900-861B84158206}" srcOrd="0" destOrd="0" parTransId="{840066F3-1D14-48B9-B4F7-9C8ACC26C934}" sibTransId="{8D1C7030-B11E-4056-90D0-FCB5B3B65EA2}"/>
    <dgm:cxn modelId="{537DBCF8-C8B0-4A9E-9330-B8CBD2EEBF97}" type="presParOf" srcId="{AD2D0D81-DC20-4D68-8A09-E83CC568B060}" destId="{A96BBFFF-F67C-442B-AFC4-6C8DBD57D849}" srcOrd="0" destOrd="0" presId="urn:microsoft.com/office/officeart/2005/8/layout/vList2"/>
    <dgm:cxn modelId="{E4CB4196-A15C-4370-9C3D-1E50BC7A4F05}" type="presParOf" srcId="{AD2D0D81-DC20-4D68-8A09-E83CC568B060}" destId="{74DF52B7-2775-4B1A-80DB-37E771B166F0}" srcOrd="1" destOrd="0" presId="urn:microsoft.com/office/officeart/2005/8/layout/vList2"/>
    <dgm:cxn modelId="{77959E20-6491-45B8-9EE5-6B086EB83F59}" type="presParOf" srcId="{AD2D0D81-DC20-4D68-8A09-E83CC568B060}" destId="{B3B6C02E-C7A5-4C2E-99AE-6F5A27A1F16D}" srcOrd="2"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8.xml><?xml version="1.0" encoding="utf-8"?>
<dgm:dataModel xmlns:dgm="http://schemas.openxmlformats.org/drawingml/2006/diagram" xmlns:a="http://schemas.openxmlformats.org/drawingml/2006/main">
  <dgm:ptLst>
    <dgm:pt modelId="{9D1CFC68-FBB2-4617-A3B6-9653BBE1C016}" type="doc">
      <dgm:prSet loTypeId="urn:microsoft.com/office/officeart/2008/layout/LinedList" loCatId="list" qsTypeId="urn:microsoft.com/office/officeart/2005/8/quickstyle/simple1" qsCatId="simple" csTypeId="urn:microsoft.com/office/officeart/2005/8/colors/accent5_1" csCatId="accent5" phldr="1"/>
      <dgm:spPr/>
      <dgm:t>
        <a:bodyPr/>
        <a:lstStyle/>
        <a:p>
          <a:endParaRPr lang="en-CA"/>
        </a:p>
      </dgm:t>
    </dgm:pt>
    <dgm:pt modelId="{1F4C4B27-6AF4-4224-B8E9-CFAE5E49F88D}">
      <dgm:prSet phldrT="[Text]"/>
      <dgm:spPr/>
      <dgm:t>
        <a:bodyPr/>
        <a:lstStyle/>
        <a:p>
          <a:r>
            <a:rPr lang="en-US">
              <a:solidFill>
                <a:srgbClr val="595959"/>
              </a:solidFill>
            </a:rPr>
            <a:t>You may possess characteristics of two or more types of leaders, and that is okay. In fact, that offers more choice for your personal brand.</a:t>
          </a:r>
          <a:endParaRPr lang="en-CA" dirty="0">
            <a:solidFill>
              <a:srgbClr val="595959"/>
            </a:solidFill>
          </a:endParaRPr>
        </a:p>
      </dgm:t>
    </dgm:pt>
    <dgm:pt modelId="{D6295574-8042-4ADA-940C-8153B4C90E36}" type="parTrans" cxnId="{2ABB0A21-58D1-4C96-992E-C61EA1C31EFE}">
      <dgm:prSet/>
      <dgm:spPr/>
      <dgm:t>
        <a:bodyPr/>
        <a:lstStyle/>
        <a:p>
          <a:endParaRPr lang="en-CA">
            <a:solidFill>
              <a:srgbClr val="595959"/>
            </a:solidFill>
          </a:endParaRPr>
        </a:p>
      </dgm:t>
    </dgm:pt>
    <dgm:pt modelId="{425A1445-4B14-4B34-A091-E3C2593039D2}" type="sibTrans" cxnId="{2ABB0A21-58D1-4C96-992E-C61EA1C31EFE}">
      <dgm:prSet/>
      <dgm:spPr/>
      <dgm:t>
        <a:bodyPr/>
        <a:lstStyle/>
        <a:p>
          <a:endParaRPr lang="en-CA">
            <a:solidFill>
              <a:srgbClr val="595959"/>
            </a:solidFill>
          </a:endParaRPr>
        </a:p>
      </dgm:t>
    </dgm:pt>
    <dgm:pt modelId="{14E89F6F-7147-46DD-92A2-CE992CD59F1C}">
      <dgm:prSet/>
      <dgm:spPr/>
      <dgm:t>
        <a:bodyPr/>
        <a:lstStyle/>
        <a:p>
          <a:r>
            <a:rPr lang="en-US">
              <a:solidFill>
                <a:srgbClr val="595959"/>
              </a:solidFill>
            </a:rPr>
            <a:t>What type(s) of leader do you envision yourself to be?</a:t>
          </a:r>
          <a:endParaRPr lang="en-CA">
            <a:solidFill>
              <a:srgbClr val="595959"/>
            </a:solidFill>
          </a:endParaRPr>
        </a:p>
      </dgm:t>
    </dgm:pt>
    <dgm:pt modelId="{BB83B2E8-491C-4AE0-A4D7-D1BB5646291F}" type="parTrans" cxnId="{2629EA9C-925A-4837-A507-41B75FA71ACF}">
      <dgm:prSet/>
      <dgm:spPr/>
      <dgm:t>
        <a:bodyPr/>
        <a:lstStyle/>
        <a:p>
          <a:endParaRPr lang="en-CA">
            <a:solidFill>
              <a:srgbClr val="595959"/>
            </a:solidFill>
          </a:endParaRPr>
        </a:p>
      </dgm:t>
    </dgm:pt>
    <dgm:pt modelId="{8C45EC3C-E24F-4E88-9137-4E2CC221E333}" type="sibTrans" cxnId="{2629EA9C-925A-4837-A507-41B75FA71ACF}">
      <dgm:prSet/>
      <dgm:spPr/>
      <dgm:t>
        <a:bodyPr/>
        <a:lstStyle/>
        <a:p>
          <a:endParaRPr lang="en-CA">
            <a:solidFill>
              <a:srgbClr val="595959"/>
            </a:solidFill>
          </a:endParaRPr>
        </a:p>
      </dgm:t>
    </dgm:pt>
    <dgm:pt modelId="{A59B9F6F-7A91-46F4-85F7-3C166A1DB53C}">
      <dgm:prSet/>
      <dgm:spPr/>
      <dgm:t>
        <a:bodyPr/>
        <a:lstStyle/>
        <a:p>
          <a:r>
            <a:rPr lang="en-US">
              <a:solidFill>
                <a:srgbClr val="595959"/>
              </a:solidFill>
            </a:rPr>
            <a:t>What type of leader do you want to be? </a:t>
          </a:r>
          <a:endParaRPr lang="en-CA">
            <a:solidFill>
              <a:srgbClr val="595959"/>
            </a:solidFill>
          </a:endParaRPr>
        </a:p>
      </dgm:t>
    </dgm:pt>
    <dgm:pt modelId="{2E44C048-2854-41D0-8725-2B3DA66AB533}" type="parTrans" cxnId="{26EF7884-FC70-4931-8F9A-F508ECAEAAB0}">
      <dgm:prSet/>
      <dgm:spPr/>
      <dgm:t>
        <a:bodyPr/>
        <a:lstStyle/>
        <a:p>
          <a:endParaRPr lang="en-CA">
            <a:solidFill>
              <a:srgbClr val="595959"/>
            </a:solidFill>
          </a:endParaRPr>
        </a:p>
      </dgm:t>
    </dgm:pt>
    <dgm:pt modelId="{717D8ED1-E670-432B-A0A0-2601308F3FB7}" type="sibTrans" cxnId="{26EF7884-FC70-4931-8F9A-F508ECAEAAB0}">
      <dgm:prSet/>
      <dgm:spPr/>
      <dgm:t>
        <a:bodyPr/>
        <a:lstStyle/>
        <a:p>
          <a:endParaRPr lang="en-CA">
            <a:solidFill>
              <a:srgbClr val="595959"/>
            </a:solidFill>
          </a:endParaRPr>
        </a:p>
      </dgm:t>
    </dgm:pt>
    <dgm:pt modelId="{23645181-1A2B-4322-B8E5-201406E4CC63}" type="pres">
      <dgm:prSet presAssocID="{9D1CFC68-FBB2-4617-A3B6-9653BBE1C016}" presName="vert0" presStyleCnt="0">
        <dgm:presLayoutVars>
          <dgm:dir/>
          <dgm:animOne val="branch"/>
          <dgm:animLvl val="lvl"/>
        </dgm:presLayoutVars>
      </dgm:prSet>
      <dgm:spPr/>
    </dgm:pt>
    <dgm:pt modelId="{0F380832-B537-40B3-8185-1881A7BFB9D4}" type="pres">
      <dgm:prSet presAssocID="{1F4C4B27-6AF4-4224-B8E9-CFAE5E49F88D}" presName="thickLine" presStyleLbl="alignNode1" presStyleIdx="0" presStyleCnt="3"/>
      <dgm:spPr/>
    </dgm:pt>
    <dgm:pt modelId="{EF9E9533-171D-4778-83E4-CAA3967035CC}" type="pres">
      <dgm:prSet presAssocID="{1F4C4B27-6AF4-4224-B8E9-CFAE5E49F88D}" presName="horz1" presStyleCnt="0"/>
      <dgm:spPr/>
    </dgm:pt>
    <dgm:pt modelId="{CC824B25-3DE5-487F-B84A-FBBD10F61AE0}" type="pres">
      <dgm:prSet presAssocID="{1F4C4B27-6AF4-4224-B8E9-CFAE5E49F88D}" presName="tx1" presStyleLbl="revTx" presStyleIdx="0" presStyleCnt="3"/>
      <dgm:spPr/>
    </dgm:pt>
    <dgm:pt modelId="{45A0A9BB-16E5-47B6-9020-7E5F6F5FE635}" type="pres">
      <dgm:prSet presAssocID="{1F4C4B27-6AF4-4224-B8E9-CFAE5E49F88D}" presName="vert1" presStyleCnt="0"/>
      <dgm:spPr/>
    </dgm:pt>
    <dgm:pt modelId="{58D63409-E506-4F5A-A9EF-88845A29E3A7}" type="pres">
      <dgm:prSet presAssocID="{14E89F6F-7147-46DD-92A2-CE992CD59F1C}" presName="thickLine" presStyleLbl="alignNode1" presStyleIdx="1" presStyleCnt="3"/>
      <dgm:spPr/>
    </dgm:pt>
    <dgm:pt modelId="{EE652174-E3E0-465A-81EA-374709D23FDE}" type="pres">
      <dgm:prSet presAssocID="{14E89F6F-7147-46DD-92A2-CE992CD59F1C}" presName="horz1" presStyleCnt="0"/>
      <dgm:spPr/>
    </dgm:pt>
    <dgm:pt modelId="{BEACB26C-7F26-40B3-8A92-8F364393EC6F}" type="pres">
      <dgm:prSet presAssocID="{14E89F6F-7147-46DD-92A2-CE992CD59F1C}" presName="tx1" presStyleLbl="revTx" presStyleIdx="1" presStyleCnt="3"/>
      <dgm:spPr/>
    </dgm:pt>
    <dgm:pt modelId="{71CCDEF6-EFE3-4531-91F7-89F5E5429756}" type="pres">
      <dgm:prSet presAssocID="{14E89F6F-7147-46DD-92A2-CE992CD59F1C}" presName="vert1" presStyleCnt="0"/>
      <dgm:spPr/>
    </dgm:pt>
    <dgm:pt modelId="{743D74AF-AD62-478F-831A-B5E6FFFF067C}" type="pres">
      <dgm:prSet presAssocID="{A59B9F6F-7A91-46F4-85F7-3C166A1DB53C}" presName="thickLine" presStyleLbl="alignNode1" presStyleIdx="2" presStyleCnt="3"/>
      <dgm:spPr/>
    </dgm:pt>
    <dgm:pt modelId="{185F65EA-813C-4B0D-AEEF-BD4DC4DDC243}" type="pres">
      <dgm:prSet presAssocID="{A59B9F6F-7A91-46F4-85F7-3C166A1DB53C}" presName="horz1" presStyleCnt="0"/>
      <dgm:spPr/>
    </dgm:pt>
    <dgm:pt modelId="{A21DF4DF-8EF7-48C7-B068-0B912A38CE9B}" type="pres">
      <dgm:prSet presAssocID="{A59B9F6F-7A91-46F4-85F7-3C166A1DB53C}" presName="tx1" presStyleLbl="revTx" presStyleIdx="2" presStyleCnt="3"/>
      <dgm:spPr/>
    </dgm:pt>
    <dgm:pt modelId="{568C2BAC-2389-47BC-A597-49D413A1DF14}" type="pres">
      <dgm:prSet presAssocID="{A59B9F6F-7A91-46F4-85F7-3C166A1DB53C}" presName="vert1" presStyleCnt="0"/>
      <dgm:spPr/>
    </dgm:pt>
  </dgm:ptLst>
  <dgm:cxnLst>
    <dgm:cxn modelId="{2ABB0A21-58D1-4C96-992E-C61EA1C31EFE}" srcId="{9D1CFC68-FBB2-4617-A3B6-9653BBE1C016}" destId="{1F4C4B27-6AF4-4224-B8E9-CFAE5E49F88D}" srcOrd="0" destOrd="0" parTransId="{D6295574-8042-4ADA-940C-8153B4C90E36}" sibTransId="{425A1445-4B14-4B34-A091-E3C2593039D2}"/>
    <dgm:cxn modelId="{14134E44-6DBC-4EF7-9838-961D4AB124AE}" type="presOf" srcId="{A59B9F6F-7A91-46F4-85F7-3C166A1DB53C}" destId="{A21DF4DF-8EF7-48C7-B068-0B912A38CE9B}" srcOrd="0" destOrd="0" presId="urn:microsoft.com/office/officeart/2008/layout/LinedList"/>
    <dgm:cxn modelId="{31DD7B65-68AF-448B-86B5-303F81C3E0F8}" type="presOf" srcId="{1F4C4B27-6AF4-4224-B8E9-CFAE5E49F88D}" destId="{CC824B25-3DE5-487F-B84A-FBBD10F61AE0}" srcOrd="0" destOrd="0" presId="urn:microsoft.com/office/officeart/2008/layout/LinedList"/>
    <dgm:cxn modelId="{26EF7884-FC70-4931-8F9A-F508ECAEAAB0}" srcId="{9D1CFC68-FBB2-4617-A3B6-9653BBE1C016}" destId="{A59B9F6F-7A91-46F4-85F7-3C166A1DB53C}" srcOrd="2" destOrd="0" parTransId="{2E44C048-2854-41D0-8725-2B3DA66AB533}" sibTransId="{717D8ED1-E670-432B-A0A0-2601308F3FB7}"/>
    <dgm:cxn modelId="{3C94C695-EFFA-41A9-9E7D-C73AC803C9F6}" type="presOf" srcId="{9D1CFC68-FBB2-4617-A3B6-9653BBE1C016}" destId="{23645181-1A2B-4322-B8E5-201406E4CC63}" srcOrd="0" destOrd="0" presId="urn:microsoft.com/office/officeart/2008/layout/LinedList"/>
    <dgm:cxn modelId="{2629EA9C-925A-4837-A507-41B75FA71ACF}" srcId="{9D1CFC68-FBB2-4617-A3B6-9653BBE1C016}" destId="{14E89F6F-7147-46DD-92A2-CE992CD59F1C}" srcOrd="1" destOrd="0" parTransId="{BB83B2E8-491C-4AE0-A4D7-D1BB5646291F}" sibTransId="{8C45EC3C-E24F-4E88-9137-4E2CC221E333}"/>
    <dgm:cxn modelId="{67511EED-82BD-48E2-B098-0A4B77EE7BF9}" type="presOf" srcId="{14E89F6F-7147-46DD-92A2-CE992CD59F1C}" destId="{BEACB26C-7F26-40B3-8A92-8F364393EC6F}" srcOrd="0" destOrd="0" presId="urn:microsoft.com/office/officeart/2008/layout/LinedList"/>
    <dgm:cxn modelId="{3687CBE1-6FEE-4382-A013-BB32A6848EB2}" type="presParOf" srcId="{23645181-1A2B-4322-B8E5-201406E4CC63}" destId="{0F380832-B537-40B3-8185-1881A7BFB9D4}" srcOrd="0" destOrd="0" presId="urn:microsoft.com/office/officeart/2008/layout/LinedList"/>
    <dgm:cxn modelId="{2A46F8E0-0164-4B68-8EF1-CC20C9CE74B5}" type="presParOf" srcId="{23645181-1A2B-4322-B8E5-201406E4CC63}" destId="{EF9E9533-171D-4778-83E4-CAA3967035CC}" srcOrd="1" destOrd="0" presId="urn:microsoft.com/office/officeart/2008/layout/LinedList"/>
    <dgm:cxn modelId="{E9B81033-CB83-41EE-841D-16A128356E0A}" type="presParOf" srcId="{EF9E9533-171D-4778-83E4-CAA3967035CC}" destId="{CC824B25-3DE5-487F-B84A-FBBD10F61AE0}" srcOrd="0" destOrd="0" presId="urn:microsoft.com/office/officeart/2008/layout/LinedList"/>
    <dgm:cxn modelId="{72CA22DC-CE2D-40F8-9CD4-DDCBEDFD8894}" type="presParOf" srcId="{EF9E9533-171D-4778-83E4-CAA3967035CC}" destId="{45A0A9BB-16E5-47B6-9020-7E5F6F5FE635}" srcOrd="1" destOrd="0" presId="urn:microsoft.com/office/officeart/2008/layout/LinedList"/>
    <dgm:cxn modelId="{184E684E-C048-4A63-B9DA-23151B75F9AA}" type="presParOf" srcId="{23645181-1A2B-4322-B8E5-201406E4CC63}" destId="{58D63409-E506-4F5A-A9EF-88845A29E3A7}" srcOrd="2" destOrd="0" presId="urn:microsoft.com/office/officeart/2008/layout/LinedList"/>
    <dgm:cxn modelId="{659421D4-7D32-48DF-834A-C167CC7BB410}" type="presParOf" srcId="{23645181-1A2B-4322-B8E5-201406E4CC63}" destId="{EE652174-E3E0-465A-81EA-374709D23FDE}" srcOrd="3" destOrd="0" presId="urn:microsoft.com/office/officeart/2008/layout/LinedList"/>
    <dgm:cxn modelId="{E3B143DA-D056-48FD-AF6D-969E690C2C8B}" type="presParOf" srcId="{EE652174-E3E0-465A-81EA-374709D23FDE}" destId="{BEACB26C-7F26-40B3-8A92-8F364393EC6F}" srcOrd="0" destOrd="0" presId="urn:microsoft.com/office/officeart/2008/layout/LinedList"/>
    <dgm:cxn modelId="{2A4F4687-C68F-4A2C-9DA9-E2CB5A10348B}" type="presParOf" srcId="{EE652174-E3E0-465A-81EA-374709D23FDE}" destId="{71CCDEF6-EFE3-4531-91F7-89F5E5429756}" srcOrd="1" destOrd="0" presId="urn:microsoft.com/office/officeart/2008/layout/LinedList"/>
    <dgm:cxn modelId="{AC7E15BB-3A0A-4BC8-8DA9-F03F66B346DE}" type="presParOf" srcId="{23645181-1A2B-4322-B8E5-201406E4CC63}" destId="{743D74AF-AD62-478F-831A-B5E6FFFF067C}" srcOrd="4" destOrd="0" presId="urn:microsoft.com/office/officeart/2008/layout/LinedList"/>
    <dgm:cxn modelId="{B00CC011-7234-44E6-A869-CE63B7909D19}" type="presParOf" srcId="{23645181-1A2B-4322-B8E5-201406E4CC63}" destId="{185F65EA-813C-4B0D-AEEF-BD4DC4DDC243}" srcOrd="5" destOrd="0" presId="urn:microsoft.com/office/officeart/2008/layout/LinedList"/>
    <dgm:cxn modelId="{26432D90-14FF-40CA-A78D-6DAF829458F9}" type="presParOf" srcId="{185F65EA-813C-4B0D-AEEF-BD4DC4DDC243}" destId="{A21DF4DF-8EF7-48C7-B068-0B912A38CE9B}" srcOrd="0" destOrd="0" presId="urn:microsoft.com/office/officeart/2008/layout/LinedList"/>
    <dgm:cxn modelId="{BCB040DB-D8EF-4ED7-AB31-CEED08BA0E03}" type="presParOf" srcId="{185F65EA-813C-4B0D-AEEF-BD4DC4DDC243}" destId="{568C2BAC-2389-47BC-A597-49D413A1DF14}" srcOrd="1" destOrd="0" presId="urn:microsoft.com/office/officeart/2008/layout/Lin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9.xml><?xml version="1.0" encoding="utf-8"?>
<dgm:dataModel xmlns:dgm="http://schemas.openxmlformats.org/drawingml/2006/diagram" xmlns:a="http://schemas.openxmlformats.org/drawingml/2006/main">
  <dgm:ptLst>
    <dgm:pt modelId="{4F6F1083-AC7D-4624-A7C1-FA8C851156E6}" type="doc">
      <dgm:prSet loTypeId="urn:microsoft.com/office/officeart/2005/8/layout/bProcess3" loCatId="process" qsTypeId="urn:microsoft.com/office/officeart/2005/8/quickstyle/simple1" qsCatId="simple" csTypeId="urn:microsoft.com/office/officeart/2005/8/colors/accent4_2" csCatId="accent4" phldr="1"/>
      <dgm:spPr/>
      <dgm:t>
        <a:bodyPr/>
        <a:lstStyle/>
        <a:p>
          <a:endParaRPr lang="en-CA"/>
        </a:p>
      </dgm:t>
    </dgm:pt>
    <dgm:pt modelId="{836807AD-E914-4C96-ACCC-E94A5C0078ED}">
      <dgm:prSet phldrT="[Text]"/>
      <dgm:spPr/>
      <dgm:t>
        <a:bodyPr/>
        <a:lstStyle/>
        <a:p>
          <a:r>
            <a:rPr lang="en-US" dirty="0"/>
            <a:t>Step One: Identifying the idea</a:t>
          </a:r>
          <a:endParaRPr lang="en-CA" dirty="0"/>
        </a:p>
      </dgm:t>
    </dgm:pt>
    <dgm:pt modelId="{5F15AB29-242C-4CD0-B034-6270ECB11D26}" type="parTrans" cxnId="{A964AB69-FFA6-4B9B-8473-6AAD8D4D3308}">
      <dgm:prSet/>
      <dgm:spPr/>
      <dgm:t>
        <a:bodyPr/>
        <a:lstStyle/>
        <a:p>
          <a:endParaRPr lang="en-CA"/>
        </a:p>
      </dgm:t>
    </dgm:pt>
    <dgm:pt modelId="{562AE14C-2902-4FF3-AABE-40AAAD368A7B}" type="sibTrans" cxnId="{A964AB69-FFA6-4B9B-8473-6AAD8D4D3308}">
      <dgm:prSet/>
      <dgm:spPr/>
      <dgm:t>
        <a:bodyPr/>
        <a:lstStyle/>
        <a:p>
          <a:endParaRPr lang="en-CA"/>
        </a:p>
      </dgm:t>
    </dgm:pt>
    <dgm:pt modelId="{43712DFA-6B77-4FA5-BEA2-89FF2910B178}">
      <dgm:prSet/>
      <dgm:spPr/>
      <dgm:t>
        <a:bodyPr/>
        <a:lstStyle/>
        <a:p>
          <a:r>
            <a:rPr lang="en-US"/>
            <a:t>Step Two: Expanding the Idea</a:t>
          </a:r>
          <a:endParaRPr lang="en-CA"/>
        </a:p>
      </dgm:t>
    </dgm:pt>
    <dgm:pt modelId="{39C05CF7-6B8B-4463-A4B2-92A47684B69A}" type="parTrans" cxnId="{3F02F3BE-38A9-42F2-AF9F-EFF9F185E130}">
      <dgm:prSet/>
      <dgm:spPr/>
      <dgm:t>
        <a:bodyPr/>
        <a:lstStyle/>
        <a:p>
          <a:endParaRPr lang="en-CA"/>
        </a:p>
      </dgm:t>
    </dgm:pt>
    <dgm:pt modelId="{D4BD0ADB-5887-49DE-9917-8876FEC47D7A}" type="sibTrans" cxnId="{3F02F3BE-38A9-42F2-AF9F-EFF9F185E130}">
      <dgm:prSet/>
      <dgm:spPr/>
      <dgm:t>
        <a:bodyPr/>
        <a:lstStyle/>
        <a:p>
          <a:endParaRPr lang="en-CA"/>
        </a:p>
      </dgm:t>
    </dgm:pt>
    <dgm:pt modelId="{B6B2D56D-2D6C-4FA1-8D21-F23B7B0CC397}">
      <dgm:prSet/>
      <dgm:spPr/>
      <dgm:t>
        <a:bodyPr/>
        <a:lstStyle/>
        <a:p>
          <a:r>
            <a:rPr lang="en-US"/>
            <a:t>Step Three: Evolving the Idea </a:t>
          </a:r>
          <a:endParaRPr lang="en-CA"/>
        </a:p>
      </dgm:t>
    </dgm:pt>
    <dgm:pt modelId="{AD73EBF4-03CA-485B-A96F-5370E18BB4AE}" type="parTrans" cxnId="{DEFCF6E2-C575-48B2-9BE9-A706527F6327}">
      <dgm:prSet/>
      <dgm:spPr/>
      <dgm:t>
        <a:bodyPr/>
        <a:lstStyle/>
        <a:p>
          <a:endParaRPr lang="en-CA"/>
        </a:p>
      </dgm:t>
    </dgm:pt>
    <dgm:pt modelId="{33ED3EBA-BA60-4F51-9246-5612C38FAC59}" type="sibTrans" cxnId="{DEFCF6E2-C575-48B2-9BE9-A706527F6327}">
      <dgm:prSet/>
      <dgm:spPr/>
      <dgm:t>
        <a:bodyPr/>
        <a:lstStyle/>
        <a:p>
          <a:endParaRPr lang="en-CA"/>
        </a:p>
      </dgm:t>
    </dgm:pt>
    <dgm:pt modelId="{E2A5C1D2-50C5-4DE9-8008-20CC1382264E}">
      <dgm:prSet/>
      <dgm:spPr/>
      <dgm:t>
        <a:bodyPr/>
        <a:lstStyle/>
        <a:p>
          <a:r>
            <a:rPr lang="en-US"/>
            <a:t>Step Four: Selling the Idea </a:t>
          </a:r>
          <a:endParaRPr lang="en-CA"/>
        </a:p>
      </dgm:t>
    </dgm:pt>
    <dgm:pt modelId="{97959EFF-D568-45E6-B0B2-553E0B9CCA92}" type="parTrans" cxnId="{C06F2715-685D-4E2C-B2EA-0B9C8BB745C7}">
      <dgm:prSet/>
      <dgm:spPr/>
      <dgm:t>
        <a:bodyPr/>
        <a:lstStyle/>
        <a:p>
          <a:endParaRPr lang="en-CA"/>
        </a:p>
      </dgm:t>
    </dgm:pt>
    <dgm:pt modelId="{272B696F-02CF-4E88-B5DF-888876D34DBC}" type="sibTrans" cxnId="{C06F2715-685D-4E2C-B2EA-0B9C8BB745C7}">
      <dgm:prSet/>
      <dgm:spPr/>
      <dgm:t>
        <a:bodyPr/>
        <a:lstStyle/>
        <a:p>
          <a:endParaRPr lang="en-CA"/>
        </a:p>
      </dgm:t>
    </dgm:pt>
    <dgm:pt modelId="{4742FF5A-9A8A-4E4A-8392-91A6E512B561}">
      <dgm:prSet/>
      <dgm:spPr/>
      <dgm:t>
        <a:bodyPr/>
        <a:lstStyle/>
        <a:p>
          <a:r>
            <a:rPr lang="en-CA"/>
            <a:t>Step Five: Live Tests </a:t>
          </a:r>
        </a:p>
      </dgm:t>
    </dgm:pt>
    <dgm:pt modelId="{20DF026C-DDA0-4356-AD40-32AAE75EA927}" type="parTrans" cxnId="{227571AE-4A06-4E25-B200-A6BAFA5814CB}">
      <dgm:prSet/>
      <dgm:spPr/>
      <dgm:t>
        <a:bodyPr/>
        <a:lstStyle/>
        <a:p>
          <a:endParaRPr lang="en-CA"/>
        </a:p>
      </dgm:t>
    </dgm:pt>
    <dgm:pt modelId="{8535A175-86F1-4949-9A0D-06CA3B3C67EC}" type="sibTrans" cxnId="{227571AE-4A06-4E25-B200-A6BAFA5814CB}">
      <dgm:prSet/>
      <dgm:spPr/>
      <dgm:t>
        <a:bodyPr/>
        <a:lstStyle/>
        <a:p>
          <a:endParaRPr lang="en-CA"/>
        </a:p>
      </dgm:t>
    </dgm:pt>
    <dgm:pt modelId="{FAF53EA3-7281-431C-A81E-A2A8C31CF8AE}">
      <dgm:prSet/>
      <dgm:spPr/>
      <dgm:t>
        <a:bodyPr/>
        <a:lstStyle/>
        <a:p>
          <a:r>
            <a:rPr lang="en-CA"/>
            <a:t>Step Six: Implementation </a:t>
          </a:r>
        </a:p>
      </dgm:t>
    </dgm:pt>
    <dgm:pt modelId="{6E710414-A3C2-4E7F-8CF9-72E4722DB612}" type="parTrans" cxnId="{C82987DF-C4E1-421B-B8A1-C4ECA0F86EC9}">
      <dgm:prSet/>
      <dgm:spPr/>
      <dgm:t>
        <a:bodyPr/>
        <a:lstStyle/>
        <a:p>
          <a:endParaRPr lang="en-CA"/>
        </a:p>
      </dgm:t>
    </dgm:pt>
    <dgm:pt modelId="{1CF1C27E-AED1-49E6-BD19-ED593FFC1661}" type="sibTrans" cxnId="{C82987DF-C4E1-421B-B8A1-C4ECA0F86EC9}">
      <dgm:prSet/>
      <dgm:spPr/>
      <dgm:t>
        <a:bodyPr/>
        <a:lstStyle/>
        <a:p>
          <a:endParaRPr lang="en-CA"/>
        </a:p>
      </dgm:t>
    </dgm:pt>
    <dgm:pt modelId="{20BAF165-6DE8-4E3D-9160-5FF4865D1831}">
      <dgm:prSet/>
      <dgm:spPr/>
      <dgm:t>
        <a:bodyPr/>
        <a:lstStyle/>
        <a:p>
          <a:r>
            <a:rPr lang="en-US" dirty="0"/>
            <a:t>Step Seven: Review and Revise</a:t>
          </a:r>
          <a:endParaRPr lang="en-CA" dirty="0"/>
        </a:p>
      </dgm:t>
    </dgm:pt>
    <dgm:pt modelId="{A4EF6EE3-8427-46CF-A22B-757CC9BF746B}" type="parTrans" cxnId="{F66F1A8D-AEF7-4097-A070-CC9D65C591E4}">
      <dgm:prSet/>
      <dgm:spPr/>
      <dgm:t>
        <a:bodyPr/>
        <a:lstStyle/>
        <a:p>
          <a:endParaRPr lang="en-CA"/>
        </a:p>
      </dgm:t>
    </dgm:pt>
    <dgm:pt modelId="{49910EED-E7D5-4D37-8567-67BFB2DA4DFD}" type="sibTrans" cxnId="{F66F1A8D-AEF7-4097-A070-CC9D65C591E4}">
      <dgm:prSet/>
      <dgm:spPr/>
      <dgm:t>
        <a:bodyPr/>
        <a:lstStyle/>
        <a:p>
          <a:endParaRPr lang="en-CA"/>
        </a:p>
      </dgm:t>
    </dgm:pt>
    <dgm:pt modelId="{A78F1776-A965-47EB-99A5-7F89F940B479}" type="pres">
      <dgm:prSet presAssocID="{4F6F1083-AC7D-4624-A7C1-FA8C851156E6}" presName="Name0" presStyleCnt="0">
        <dgm:presLayoutVars>
          <dgm:dir/>
          <dgm:resizeHandles val="exact"/>
        </dgm:presLayoutVars>
      </dgm:prSet>
      <dgm:spPr/>
    </dgm:pt>
    <dgm:pt modelId="{34118A5B-498A-4801-A067-A70046103832}" type="pres">
      <dgm:prSet presAssocID="{836807AD-E914-4C96-ACCC-E94A5C0078ED}" presName="node" presStyleLbl="node1" presStyleIdx="0" presStyleCnt="7">
        <dgm:presLayoutVars>
          <dgm:bulletEnabled val="1"/>
        </dgm:presLayoutVars>
      </dgm:prSet>
      <dgm:spPr/>
    </dgm:pt>
    <dgm:pt modelId="{407874A6-BF83-483F-851F-BAB8975AB04C}" type="pres">
      <dgm:prSet presAssocID="{562AE14C-2902-4FF3-AABE-40AAAD368A7B}" presName="sibTrans" presStyleLbl="sibTrans1D1" presStyleIdx="0" presStyleCnt="6"/>
      <dgm:spPr/>
    </dgm:pt>
    <dgm:pt modelId="{45CA6975-C3BA-4FAB-AD44-05A50FF34347}" type="pres">
      <dgm:prSet presAssocID="{562AE14C-2902-4FF3-AABE-40AAAD368A7B}" presName="connectorText" presStyleLbl="sibTrans1D1" presStyleIdx="0" presStyleCnt="6"/>
      <dgm:spPr/>
    </dgm:pt>
    <dgm:pt modelId="{96101F11-B481-4B5C-B383-E42C2A1DC8E9}" type="pres">
      <dgm:prSet presAssocID="{43712DFA-6B77-4FA5-BEA2-89FF2910B178}" presName="node" presStyleLbl="node1" presStyleIdx="1" presStyleCnt="7">
        <dgm:presLayoutVars>
          <dgm:bulletEnabled val="1"/>
        </dgm:presLayoutVars>
      </dgm:prSet>
      <dgm:spPr/>
    </dgm:pt>
    <dgm:pt modelId="{DE48C1BF-2F1B-4B74-90B7-C99F4AEC49DC}" type="pres">
      <dgm:prSet presAssocID="{D4BD0ADB-5887-49DE-9917-8876FEC47D7A}" presName="sibTrans" presStyleLbl="sibTrans1D1" presStyleIdx="1" presStyleCnt="6"/>
      <dgm:spPr/>
    </dgm:pt>
    <dgm:pt modelId="{1CBBA0DA-3096-4C34-AF72-ABD4FABC56B9}" type="pres">
      <dgm:prSet presAssocID="{D4BD0ADB-5887-49DE-9917-8876FEC47D7A}" presName="connectorText" presStyleLbl="sibTrans1D1" presStyleIdx="1" presStyleCnt="6"/>
      <dgm:spPr/>
    </dgm:pt>
    <dgm:pt modelId="{D0D1B6D5-5E88-4752-A848-D0E4B2053BB7}" type="pres">
      <dgm:prSet presAssocID="{B6B2D56D-2D6C-4FA1-8D21-F23B7B0CC397}" presName="node" presStyleLbl="node1" presStyleIdx="2" presStyleCnt="7">
        <dgm:presLayoutVars>
          <dgm:bulletEnabled val="1"/>
        </dgm:presLayoutVars>
      </dgm:prSet>
      <dgm:spPr/>
    </dgm:pt>
    <dgm:pt modelId="{784CE209-5EFD-423D-99CC-BD8B9DF571D2}" type="pres">
      <dgm:prSet presAssocID="{33ED3EBA-BA60-4F51-9246-5612C38FAC59}" presName="sibTrans" presStyleLbl="sibTrans1D1" presStyleIdx="2" presStyleCnt="6"/>
      <dgm:spPr/>
    </dgm:pt>
    <dgm:pt modelId="{E42B63FD-1452-4DF2-948C-6524ED68B1CC}" type="pres">
      <dgm:prSet presAssocID="{33ED3EBA-BA60-4F51-9246-5612C38FAC59}" presName="connectorText" presStyleLbl="sibTrans1D1" presStyleIdx="2" presStyleCnt="6"/>
      <dgm:spPr/>
    </dgm:pt>
    <dgm:pt modelId="{798150AE-C618-40E7-BD49-5DDAC35FC933}" type="pres">
      <dgm:prSet presAssocID="{E2A5C1D2-50C5-4DE9-8008-20CC1382264E}" presName="node" presStyleLbl="node1" presStyleIdx="3" presStyleCnt="7">
        <dgm:presLayoutVars>
          <dgm:bulletEnabled val="1"/>
        </dgm:presLayoutVars>
      </dgm:prSet>
      <dgm:spPr/>
    </dgm:pt>
    <dgm:pt modelId="{D7054CD8-EFA6-4463-8AA0-41CEDAA30AAF}" type="pres">
      <dgm:prSet presAssocID="{272B696F-02CF-4E88-B5DF-888876D34DBC}" presName="sibTrans" presStyleLbl="sibTrans1D1" presStyleIdx="3" presStyleCnt="6"/>
      <dgm:spPr/>
    </dgm:pt>
    <dgm:pt modelId="{B7F63207-F6E5-44F5-B99A-51A85F189962}" type="pres">
      <dgm:prSet presAssocID="{272B696F-02CF-4E88-B5DF-888876D34DBC}" presName="connectorText" presStyleLbl="sibTrans1D1" presStyleIdx="3" presStyleCnt="6"/>
      <dgm:spPr/>
    </dgm:pt>
    <dgm:pt modelId="{32518923-1A83-4E24-8F22-3B23891C8CA9}" type="pres">
      <dgm:prSet presAssocID="{4742FF5A-9A8A-4E4A-8392-91A6E512B561}" presName="node" presStyleLbl="node1" presStyleIdx="4" presStyleCnt="7" custLinFactNeighborX="67617">
        <dgm:presLayoutVars>
          <dgm:bulletEnabled val="1"/>
        </dgm:presLayoutVars>
      </dgm:prSet>
      <dgm:spPr/>
    </dgm:pt>
    <dgm:pt modelId="{17DF4997-F4E6-436C-8958-A54784E8E50F}" type="pres">
      <dgm:prSet presAssocID="{8535A175-86F1-4949-9A0D-06CA3B3C67EC}" presName="sibTrans" presStyleLbl="sibTrans1D1" presStyleIdx="4" presStyleCnt="6"/>
      <dgm:spPr/>
    </dgm:pt>
    <dgm:pt modelId="{ADEBF004-834E-49A4-9F7A-D5B0B9D315E6}" type="pres">
      <dgm:prSet presAssocID="{8535A175-86F1-4949-9A0D-06CA3B3C67EC}" presName="connectorText" presStyleLbl="sibTrans1D1" presStyleIdx="4" presStyleCnt="6"/>
      <dgm:spPr/>
    </dgm:pt>
    <dgm:pt modelId="{5F11FE4B-2B2E-4E28-BC6E-3F7CD1247B18}" type="pres">
      <dgm:prSet presAssocID="{FAF53EA3-7281-431C-A81E-A2A8C31CF8AE}" presName="node" presStyleLbl="node1" presStyleIdx="5" presStyleCnt="7" custLinFactNeighborX="67617">
        <dgm:presLayoutVars>
          <dgm:bulletEnabled val="1"/>
        </dgm:presLayoutVars>
      </dgm:prSet>
      <dgm:spPr/>
    </dgm:pt>
    <dgm:pt modelId="{038B5FF1-43B9-4404-BAC3-7C5E2D2DF8D6}" type="pres">
      <dgm:prSet presAssocID="{1CF1C27E-AED1-49E6-BD19-ED593FFC1661}" presName="sibTrans" presStyleLbl="sibTrans1D1" presStyleIdx="5" presStyleCnt="6"/>
      <dgm:spPr/>
    </dgm:pt>
    <dgm:pt modelId="{07F168AF-16BE-4ABD-BE4A-1CC559529467}" type="pres">
      <dgm:prSet presAssocID="{1CF1C27E-AED1-49E6-BD19-ED593FFC1661}" presName="connectorText" presStyleLbl="sibTrans1D1" presStyleIdx="5" presStyleCnt="6"/>
      <dgm:spPr/>
    </dgm:pt>
    <dgm:pt modelId="{AF68A850-38F5-4F2F-AD19-6E2964363842}" type="pres">
      <dgm:prSet presAssocID="{20BAF165-6DE8-4E3D-9160-5FF4865D1831}" presName="node" presStyleLbl="node1" presStyleIdx="6" presStyleCnt="7" custLinFactNeighborX="67617">
        <dgm:presLayoutVars>
          <dgm:bulletEnabled val="1"/>
        </dgm:presLayoutVars>
      </dgm:prSet>
      <dgm:spPr/>
    </dgm:pt>
  </dgm:ptLst>
  <dgm:cxnLst>
    <dgm:cxn modelId="{CCE3B003-F5A3-462A-9C00-9B61FC45C772}" type="presOf" srcId="{D4BD0ADB-5887-49DE-9917-8876FEC47D7A}" destId="{1CBBA0DA-3096-4C34-AF72-ABD4FABC56B9}" srcOrd="1" destOrd="0" presId="urn:microsoft.com/office/officeart/2005/8/layout/bProcess3"/>
    <dgm:cxn modelId="{A4E2650B-E5C0-4670-98F8-B3EECB4AA4D8}" type="presOf" srcId="{4742FF5A-9A8A-4E4A-8392-91A6E512B561}" destId="{32518923-1A83-4E24-8F22-3B23891C8CA9}" srcOrd="0" destOrd="0" presId="urn:microsoft.com/office/officeart/2005/8/layout/bProcess3"/>
    <dgm:cxn modelId="{A2A1B314-2B65-443E-B1F4-8503D79BF093}" type="presOf" srcId="{272B696F-02CF-4E88-B5DF-888876D34DBC}" destId="{B7F63207-F6E5-44F5-B99A-51A85F189962}" srcOrd="1" destOrd="0" presId="urn:microsoft.com/office/officeart/2005/8/layout/bProcess3"/>
    <dgm:cxn modelId="{C06F2715-685D-4E2C-B2EA-0B9C8BB745C7}" srcId="{4F6F1083-AC7D-4624-A7C1-FA8C851156E6}" destId="{E2A5C1D2-50C5-4DE9-8008-20CC1382264E}" srcOrd="3" destOrd="0" parTransId="{97959EFF-D568-45E6-B0B2-553E0B9CCA92}" sibTransId="{272B696F-02CF-4E88-B5DF-888876D34DBC}"/>
    <dgm:cxn modelId="{BFC1165E-6644-4FFF-AABF-E84C713795DE}" type="presOf" srcId="{E2A5C1D2-50C5-4DE9-8008-20CC1382264E}" destId="{798150AE-C618-40E7-BD49-5DDAC35FC933}" srcOrd="0" destOrd="0" presId="urn:microsoft.com/office/officeart/2005/8/layout/bProcess3"/>
    <dgm:cxn modelId="{9B3DB143-1575-467C-AFF5-88B89B58A06E}" type="presOf" srcId="{1CF1C27E-AED1-49E6-BD19-ED593FFC1661}" destId="{07F168AF-16BE-4ABD-BE4A-1CC559529467}" srcOrd="1" destOrd="0" presId="urn:microsoft.com/office/officeart/2005/8/layout/bProcess3"/>
    <dgm:cxn modelId="{DE018844-210A-4CEE-88B9-6689C5AD67F5}" type="presOf" srcId="{43712DFA-6B77-4FA5-BEA2-89FF2910B178}" destId="{96101F11-B481-4B5C-B383-E42C2A1DC8E9}" srcOrd="0" destOrd="0" presId="urn:microsoft.com/office/officeart/2005/8/layout/bProcess3"/>
    <dgm:cxn modelId="{E6804D46-C081-47C1-BFCB-2F36F2D370CA}" type="presOf" srcId="{8535A175-86F1-4949-9A0D-06CA3B3C67EC}" destId="{17DF4997-F4E6-436C-8958-A54784E8E50F}" srcOrd="0" destOrd="0" presId="urn:microsoft.com/office/officeart/2005/8/layout/bProcess3"/>
    <dgm:cxn modelId="{A964AB69-FFA6-4B9B-8473-6AAD8D4D3308}" srcId="{4F6F1083-AC7D-4624-A7C1-FA8C851156E6}" destId="{836807AD-E914-4C96-ACCC-E94A5C0078ED}" srcOrd="0" destOrd="0" parTransId="{5F15AB29-242C-4CD0-B034-6270ECB11D26}" sibTransId="{562AE14C-2902-4FF3-AABE-40AAAD368A7B}"/>
    <dgm:cxn modelId="{9DBDD14C-0DA5-4D92-934B-7B27163DF4EE}" type="presOf" srcId="{836807AD-E914-4C96-ACCC-E94A5C0078ED}" destId="{34118A5B-498A-4801-A067-A70046103832}" srcOrd="0" destOrd="0" presId="urn:microsoft.com/office/officeart/2005/8/layout/bProcess3"/>
    <dgm:cxn modelId="{692B314E-AF82-49C5-9178-6E5AB91F1623}" type="presOf" srcId="{272B696F-02CF-4E88-B5DF-888876D34DBC}" destId="{D7054CD8-EFA6-4463-8AA0-41CEDAA30AAF}" srcOrd="0" destOrd="0" presId="urn:microsoft.com/office/officeart/2005/8/layout/bProcess3"/>
    <dgm:cxn modelId="{BE1A8886-966D-4016-BC8D-B444A42B49D8}" type="presOf" srcId="{33ED3EBA-BA60-4F51-9246-5612C38FAC59}" destId="{784CE209-5EFD-423D-99CC-BD8B9DF571D2}" srcOrd="0" destOrd="0" presId="urn:microsoft.com/office/officeart/2005/8/layout/bProcess3"/>
    <dgm:cxn modelId="{66E26487-B213-472B-930F-C598B909C336}" type="presOf" srcId="{562AE14C-2902-4FF3-AABE-40AAAD368A7B}" destId="{45CA6975-C3BA-4FAB-AD44-05A50FF34347}" srcOrd="1" destOrd="0" presId="urn:microsoft.com/office/officeart/2005/8/layout/bProcess3"/>
    <dgm:cxn modelId="{F66F1A8D-AEF7-4097-A070-CC9D65C591E4}" srcId="{4F6F1083-AC7D-4624-A7C1-FA8C851156E6}" destId="{20BAF165-6DE8-4E3D-9160-5FF4865D1831}" srcOrd="6" destOrd="0" parTransId="{A4EF6EE3-8427-46CF-A22B-757CC9BF746B}" sibTransId="{49910EED-E7D5-4D37-8567-67BFB2DA4DFD}"/>
    <dgm:cxn modelId="{CFD23B8F-D97B-438F-996E-2DF554A7AD74}" type="presOf" srcId="{4F6F1083-AC7D-4624-A7C1-FA8C851156E6}" destId="{A78F1776-A965-47EB-99A5-7F89F940B479}" srcOrd="0" destOrd="0" presId="urn:microsoft.com/office/officeart/2005/8/layout/bProcess3"/>
    <dgm:cxn modelId="{227571AE-4A06-4E25-B200-A6BAFA5814CB}" srcId="{4F6F1083-AC7D-4624-A7C1-FA8C851156E6}" destId="{4742FF5A-9A8A-4E4A-8392-91A6E512B561}" srcOrd="4" destOrd="0" parTransId="{20DF026C-DDA0-4356-AD40-32AAE75EA927}" sibTransId="{8535A175-86F1-4949-9A0D-06CA3B3C67EC}"/>
    <dgm:cxn modelId="{3F02F3BE-38A9-42F2-AF9F-EFF9F185E130}" srcId="{4F6F1083-AC7D-4624-A7C1-FA8C851156E6}" destId="{43712DFA-6B77-4FA5-BEA2-89FF2910B178}" srcOrd="1" destOrd="0" parTransId="{39C05CF7-6B8B-4463-A4B2-92A47684B69A}" sibTransId="{D4BD0ADB-5887-49DE-9917-8876FEC47D7A}"/>
    <dgm:cxn modelId="{5010A0C6-F663-4A74-94CC-D42061E0FE34}" type="presOf" srcId="{20BAF165-6DE8-4E3D-9160-5FF4865D1831}" destId="{AF68A850-38F5-4F2F-AD19-6E2964363842}" srcOrd="0" destOrd="0" presId="urn:microsoft.com/office/officeart/2005/8/layout/bProcess3"/>
    <dgm:cxn modelId="{7D8A15CA-48E1-46DE-96DC-04C6E1A589AF}" type="presOf" srcId="{562AE14C-2902-4FF3-AABE-40AAAD368A7B}" destId="{407874A6-BF83-483F-851F-BAB8975AB04C}" srcOrd="0" destOrd="0" presId="urn:microsoft.com/office/officeart/2005/8/layout/bProcess3"/>
    <dgm:cxn modelId="{4BD648CA-ED12-4E2B-8CCB-DBE3ABAE00F5}" type="presOf" srcId="{33ED3EBA-BA60-4F51-9246-5612C38FAC59}" destId="{E42B63FD-1452-4DF2-948C-6524ED68B1CC}" srcOrd="1" destOrd="0" presId="urn:microsoft.com/office/officeart/2005/8/layout/bProcess3"/>
    <dgm:cxn modelId="{47BEC0CF-90D9-4F3B-9E99-5CDE16A7EA7B}" type="presOf" srcId="{8535A175-86F1-4949-9A0D-06CA3B3C67EC}" destId="{ADEBF004-834E-49A4-9F7A-D5B0B9D315E6}" srcOrd="1" destOrd="0" presId="urn:microsoft.com/office/officeart/2005/8/layout/bProcess3"/>
    <dgm:cxn modelId="{C82987DF-C4E1-421B-B8A1-C4ECA0F86EC9}" srcId="{4F6F1083-AC7D-4624-A7C1-FA8C851156E6}" destId="{FAF53EA3-7281-431C-A81E-A2A8C31CF8AE}" srcOrd="5" destOrd="0" parTransId="{6E710414-A3C2-4E7F-8CF9-72E4722DB612}" sibTransId="{1CF1C27E-AED1-49E6-BD19-ED593FFC1661}"/>
    <dgm:cxn modelId="{7479C6DF-618A-471C-9B2D-3DE56A36300D}" type="presOf" srcId="{1CF1C27E-AED1-49E6-BD19-ED593FFC1661}" destId="{038B5FF1-43B9-4404-BAC3-7C5E2D2DF8D6}" srcOrd="0" destOrd="0" presId="urn:microsoft.com/office/officeart/2005/8/layout/bProcess3"/>
    <dgm:cxn modelId="{DEFCF6E2-C575-48B2-9BE9-A706527F6327}" srcId="{4F6F1083-AC7D-4624-A7C1-FA8C851156E6}" destId="{B6B2D56D-2D6C-4FA1-8D21-F23B7B0CC397}" srcOrd="2" destOrd="0" parTransId="{AD73EBF4-03CA-485B-A96F-5370E18BB4AE}" sibTransId="{33ED3EBA-BA60-4F51-9246-5612C38FAC59}"/>
    <dgm:cxn modelId="{816D8BE4-AA9A-434D-9C59-56CD308FB901}" type="presOf" srcId="{FAF53EA3-7281-431C-A81E-A2A8C31CF8AE}" destId="{5F11FE4B-2B2E-4E28-BC6E-3F7CD1247B18}" srcOrd="0" destOrd="0" presId="urn:microsoft.com/office/officeart/2005/8/layout/bProcess3"/>
    <dgm:cxn modelId="{37890EFA-55E0-4D8C-8851-4676A72F475A}" type="presOf" srcId="{B6B2D56D-2D6C-4FA1-8D21-F23B7B0CC397}" destId="{D0D1B6D5-5E88-4752-A848-D0E4B2053BB7}" srcOrd="0" destOrd="0" presId="urn:microsoft.com/office/officeart/2005/8/layout/bProcess3"/>
    <dgm:cxn modelId="{7AAAF8FA-5D2A-4D8B-85B1-2327DC63E8E6}" type="presOf" srcId="{D4BD0ADB-5887-49DE-9917-8876FEC47D7A}" destId="{DE48C1BF-2F1B-4B74-90B7-C99F4AEC49DC}" srcOrd="0" destOrd="0" presId="urn:microsoft.com/office/officeart/2005/8/layout/bProcess3"/>
    <dgm:cxn modelId="{F7B729AE-52DD-40BD-9D2D-2AFD6C683A3A}" type="presParOf" srcId="{A78F1776-A965-47EB-99A5-7F89F940B479}" destId="{34118A5B-498A-4801-A067-A70046103832}" srcOrd="0" destOrd="0" presId="urn:microsoft.com/office/officeart/2005/8/layout/bProcess3"/>
    <dgm:cxn modelId="{D5E725DD-F31D-4A63-830B-EA2BC0203DF4}" type="presParOf" srcId="{A78F1776-A965-47EB-99A5-7F89F940B479}" destId="{407874A6-BF83-483F-851F-BAB8975AB04C}" srcOrd="1" destOrd="0" presId="urn:microsoft.com/office/officeart/2005/8/layout/bProcess3"/>
    <dgm:cxn modelId="{7FB1482A-9118-4A43-A722-77F78A3CB92A}" type="presParOf" srcId="{407874A6-BF83-483F-851F-BAB8975AB04C}" destId="{45CA6975-C3BA-4FAB-AD44-05A50FF34347}" srcOrd="0" destOrd="0" presId="urn:microsoft.com/office/officeart/2005/8/layout/bProcess3"/>
    <dgm:cxn modelId="{D68AAC0C-E37C-4F12-89E2-F8D93191C038}" type="presParOf" srcId="{A78F1776-A965-47EB-99A5-7F89F940B479}" destId="{96101F11-B481-4B5C-B383-E42C2A1DC8E9}" srcOrd="2" destOrd="0" presId="urn:microsoft.com/office/officeart/2005/8/layout/bProcess3"/>
    <dgm:cxn modelId="{05D84B2E-B859-4F45-9C9F-41341DC3E92E}" type="presParOf" srcId="{A78F1776-A965-47EB-99A5-7F89F940B479}" destId="{DE48C1BF-2F1B-4B74-90B7-C99F4AEC49DC}" srcOrd="3" destOrd="0" presId="urn:microsoft.com/office/officeart/2005/8/layout/bProcess3"/>
    <dgm:cxn modelId="{3B3733A5-7B64-4504-BA61-7EA68E67F8C9}" type="presParOf" srcId="{DE48C1BF-2F1B-4B74-90B7-C99F4AEC49DC}" destId="{1CBBA0DA-3096-4C34-AF72-ABD4FABC56B9}" srcOrd="0" destOrd="0" presId="urn:microsoft.com/office/officeart/2005/8/layout/bProcess3"/>
    <dgm:cxn modelId="{706BE3AD-8FD3-4931-9698-B6D5E685A1D4}" type="presParOf" srcId="{A78F1776-A965-47EB-99A5-7F89F940B479}" destId="{D0D1B6D5-5E88-4752-A848-D0E4B2053BB7}" srcOrd="4" destOrd="0" presId="urn:microsoft.com/office/officeart/2005/8/layout/bProcess3"/>
    <dgm:cxn modelId="{2FAA3A88-5923-4D6B-8ACD-92E8CAAB786A}" type="presParOf" srcId="{A78F1776-A965-47EB-99A5-7F89F940B479}" destId="{784CE209-5EFD-423D-99CC-BD8B9DF571D2}" srcOrd="5" destOrd="0" presId="urn:microsoft.com/office/officeart/2005/8/layout/bProcess3"/>
    <dgm:cxn modelId="{4CB7E424-2DE5-4936-9BEF-DF7F443984D1}" type="presParOf" srcId="{784CE209-5EFD-423D-99CC-BD8B9DF571D2}" destId="{E42B63FD-1452-4DF2-948C-6524ED68B1CC}" srcOrd="0" destOrd="0" presId="urn:microsoft.com/office/officeart/2005/8/layout/bProcess3"/>
    <dgm:cxn modelId="{D9E9E13F-EAEF-4F90-991C-012F5900A500}" type="presParOf" srcId="{A78F1776-A965-47EB-99A5-7F89F940B479}" destId="{798150AE-C618-40E7-BD49-5DDAC35FC933}" srcOrd="6" destOrd="0" presId="urn:microsoft.com/office/officeart/2005/8/layout/bProcess3"/>
    <dgm:cxn modelId="{C793BF25-1F47-4409-9A33-08949046E3AE}" type="presParOf" srcId="{A78F1776-A965-47EB-99A5-7F89F940B479}" destId="{D7054CD8-EFA6-4463-8AA0-41CEDAA30AAF}" srcOrd="7" destOrd="0" presId="urn:microsoft.com/office/officeart/2005/8/layout/bProcess3"/>
    <dgm:cxn modelId="{BF47BA7E-6DA5-4291-BA5B-28A96410133B}" type="presParOf" srcId="{D7054CD8-EFA6-4463-8AA0-41CEDAA30AAF}" destId="{B7F63207-F6E5-44F5-B99A-51A85F189962}" srcOrd="0" destOrd="0" presId="urn:microsoft.com/office/officeart/2005/8/layout/bProcess3"/>
    <dgm:cxn modelId="{A9F74066-AFB7-4A03-BF35-0A123ADA9467}" type="presParOf" srcId="{A78F1776-A965-47EB-99A5-7F89F940B479}" destId="{32518923-1A83-4E24-8F22-3B23891C8CA9}" srcOrd="8" destOrd="0" presId="urn:microsoft.com/office/officeart/2005/8/layout/bProcess3"/>
    <dgm:cxn modelId="{FF80C225-D849-4007-BA42-D281D251BD69}" type="presParOf" srcId="{A78F1776-A965-47EB-99A5-7F89F940B479}" destId="{17DF4997-F4E6-436C-8958-A54784E8E50F}" srcOrd="9" destOrd="0" presId="urn:microsoft.com/office/officeart/2005/8/layout/bProcess3"/>
    <dgm:cxn modelId="{5990853A-B342-49B1-83B2-CCB76B9EC642}" type="presParOf" srcId="{17DF4997-F4E6-436C-8958-A54784E8E50F}" destId="{ADEBF004-834E-49A4-9F7A-D5B0B9D315E6}" srcOrd="0" destOrd="0" presId="urn:microsoft.com/office/officeart/2005/8/layout/bProcess3"/>
    <dgm:cxn modelId="{5EB86F57-E3E3-45BF-9954-DFBC1F3830B6}" type="presParOf" srcId="{A78F1776-A965-47EB-99A5-7F89F940B479}" destId="{5F11FE4B-2B2E-4E28-BC6E-3F7CD1247B18}" srcOrd="10" destOrd="0" presId="urn:microsoft.com/office/officeart/2005/8/layout/bProcess3"/>
    <dgm:cxn modelId="{793EE499-9AB9-4F7A-B7B8-C348B6112AFE}" type="presParOf" srcId="{A78F1776-A965-47EB-99A5-7F89F940B479}" destId="{038B5FF1-43B9-4404-BAC3-7C5E2D2DF8D6}" srcOrd="11" destOrd="0" presId="urn:microsoft.com/office/officeart/2005/8/layout/bProcess3"/>
    <dgm:cxn modelId="{CBCC8C0D-656D-4E9D-9372-9A6F4D60204A}" type="presParOf" srcId="{038B5FF1-43B9-4404-BAC3-7C5E2D2DF8D6}" destId="{07F168AF-16BE-4ABD-BE4A-1CC559529467}" srcOrd="0" destOrd="0" presId="urn:microsoft.com/office/officeart/2005/8/layout/bProcess3"/>
    <dgm:cxn modelId="{AC4CBD8F-70A4-4EED-ACB6-5D219B94CC2C}" type="presParOf" srcId="{A78F1776-A965-47EB-99A5-7F89F940B479}" destId="{AF68A850-38F5-4F2F-AD19-6E2964363842}" srcOrd="12" destOrd="0" presId="urn:microsoft.com/office/officeart/2005/8/layout/bProcess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DA0D4159-F182-490B-9D99-4E41199EC5ED}" type="doc">
      <dgm:prSet loTypeId="urn:microsoft.com/office/officeart/2005/8/layout/pList1" loCatId="picture" qsTypeId="urn:microsoft.com/office/officeart/2005/8/quickstyle/simple1" qsCatId="simple" csTypeId="urn:microsoft.com/office/officeart/2005/8/colors/accent5_2" csCatId="accent5" phldr="1"/>
      <dgm:spPr/>
      <dgm:t>
        <a:bodyPr/>
        <a:lstStyle/>
        <a:p>
          <a:endParaRPr lang="en-CA"/>
        </a:p>
      </dgm:t>
    </dgm:pt>
    <dgm:pt modelId="{DCB1D2DA-FC40-4A17-99D5-D024ADA1E413}">
      <dgm:prSet phldrT="[Text]" custT="1"/>
      <dgm:spPr/>
      <dgm:t>
        <a:bodyPr/>
        <a:lstStyle/>
        <a:p>
          <a:pPr>
            <a:buFont typeface="Arial" panose="020B0604020202020204" pitchFamily="34" charset="0"/>
            <a:buChar char="•"/>
          </a:pPr>
          <a:r>
            <a:rPr lang="en-US" sz="2800" dirty="0">
              <a:solidFill>
                <a:srgbClr val="595959"/>
              </a:solidFill>
            </a:rPr>
            <a:t>Julia Child</a:t>
          </a:r>
          <a:endParaRPr lang="en-CA" sz="2800" dirty="0">
            <a:solidFill>
              <a:srgbClr val="595959"/>
            </a:solidFill>
          </a:endParaRPr>
        </a:p>
      </dgm:t>
    </dgm:pt>
    <dgm:pt modelId="{7BC0C92F-ED6B-4501-9C19-DF3470D97CCB}" type="parTrans" cxnId="{0A8616D7-6A86-4EFC-A294-962696D6C13F}">
      <dgm:prSet/>
      <dgm:spPr/>
      <dgm:t>
        <a:bodyPr/>
        <a:lstStyle/>
        <a:p>
          <a:endParaRPr lang="en-CA" sz="2800"/>
        </a:p>
      </dgm:t>
    </dgm:pt>
    <dgm:pt modelId="{2E71E29A-C7DA-49D9-8A0D-B2BA70629994}" type="sibTrans" cxnId="{0A8616D7-6A86-4EFC-A294-962696D6C13F}">
      <dgm:prSet/>
      <dgm:spPr/>
      <dgm:t>
        <a:bodyPr/>
        <a:lstStyle/>
        <a:p>
          <a:endParaRPr lang="en-CA" sz="2800"/>
        </a:p>
      </dgm:t>
    </dgm:pt>
    <dgm:pt modelId="{99801054-3660-46A1-9A07-E0091E71B127}">
      <dgm:prSet custT="1"/>
      <dgm:spPr/>
      <dgm:t>
        <a:bodyPr/>
        <a:lstStyle/>
        <a:p>
          <a:r>
            <a:rPr lang="en-US" sz="2800" dirty="0">
              <a:solidFill>
                <a:srgbClr val="595959"/>
              </a:solidFill>
            </a:rPr>
            <a:t>Rachel Carson</a:t>
          </a:r>
          <a:endParaRPr lang="en-CA" sz="2800" b="1" dirty="0">
            <a:solidFill>
              <a:srgbClr val="595959"/>
            </a:solidFill>
          </a:endParaRPr>
        </a:p>
      </dgm:t>
    </dgm:pt>
    <dgm:pt modelId="{794F4E4F-D506-404D-A1E1-A285687D1501}" type="parTrans" cxnId="{0630C318-01B6-41F3-AE79-E2ADF2B05DAD}">
      <dgm:prSet/>
      <dgm:spPr/>
      <dgm:t>
        <a:bodyPr/>
        <a:lstStyle/>
        <a:p>
          <a:endParaRPr lang="en-CA" sz="2800"/>
        </a:p>
      </dgm:t>
    </dgm:pt>
    <dgm:pt modelId="{BDBF218C-5EEB-479C-8500-80CFAA3681E3}" type="sibTrans" cxnId="{0630C318-01B6-41F3-AE79-E2ADF2B05DAD}">
      <dgm:prSet/>
      <dgm:spPr/>
      <dgm:t>
        <a:bodyPr/>
        <a:lstStyle/>
        <a:p>
          <a:endParaRPr lang="en-CA" sz="2800"/>
        </a:p>
      </dgm:t>
    </dgm:pt>
    <dgm:pt modelId="{D62F4767-5B06-49F7-8BDA-CB235628E238}">
      <dgm:prSet custT="1"/>
      <dgm:spPr/>
      <dgm:t>
        <a:bodyPr/>
        <a:lstStyle/>
        <a:p>
          <a:r>
            <a:rPr lang="en-US" sz="2800" b="0" dirty="0">
              <a:solidFill>
                <a:srgbClr val="595959"/>
              </a:solidFill>
            </a:rPr>
            <a:t>Coco Chanel</a:t>
          </a:r>
          <a:endParaRPr lang="en-CA" sz="2800" b="0" dirty="0">
            <a:solidFill>
              <a:srgbClr val="595959"/>
            </a:solidFill>
          </a:endParaRPr>
        </a:p>
      </dgm:t>
    </dgm:pt>
    <dgm:pt modelId="{089D113A-94D8-4E0E-8414-0E1C6AABA9C5}" type="parTrans" cxnId="{D61C8298-1C2A-4E78-9A16-1353CAE085E3}">
      <dgm:prSet/>
      <dgm:spPr/>
      <dgm:t>
        <a:bodyPr/>
        <a:lstStyle/>
        <a:p>
          <a:endParaRPr lang="en-CA" sz="2800"/>
        </a:p>
      </dgm:t>
    </dgm:pt>
    <dgm:pt modelId="{A073197E-D739-4D0A-9F3C-C89555514C30}" type="sibTrans" cxnId="{D61C8298-1C2A-4E78-9A16-1353CAE085E3}">
      <dgm:prSet/>
      <dgm:spPr/>
      <dgm:t>
        <a:bodyPr/>
        <a:lstStyle/>
        <a:p>
          <a:endParaRPr lang="en-CA" sz="2800"/>
        </a:p>
      </dgm:t>
    </dgm:pt>
    <dgm:pt modelId="{7D170277-115B-45C9-A02B-CB0DBBA34D86}">
      <dgm:prSet custT="1"/>
      <dgm:spPr/>
      <dgm:t>
        <a:bodyPr/>
        <a:lstStyle/>
        <a:p>
          <a:r>
            <a:rPr lang="en-US" sz="2800" b="0" dirty="0">
              <a:solidFill>
                <a:srgbClr val="595959"/>
              </a:solidFill>
            </a:rPr>
            <a:t>Marie Curie</a:t>
          </a:r>
          <a:endParaRPr lang="en-CA" sz="2800" b="0" dirty="0">
            <a:solidFill>
              <a:srgbClr val="595959"/>
            </a:solidFill>
          </a:endParaRPr>
        </a:p>
      </dgm:t>
    </dgm:pt>
    <dgm:pt modelId="{1AD3C71C-1BA6-4D52-9317-6E3B4D12D9A3}" type="parTrans" cxnId="{A2B19F31-76AC-4000-AF30-E93F6F92C0A7}">
      <dgm:prSet/>
      <dgm:spPr/>
      <dgm:t>
        <a:bodyPr/>
        <a:lstStyle/>
        <a:p>
          <a:endParaRPr lang="en-CA" sz="2800"/>
        </a:p>
      </dgm:t>
    </dgm:pt>
    <dgm:pt modelId="{B1D5C1B3-423C-4997-BA3B-90A725241D7C}" type="sibTrans" cxnId="{A2B19F31-76AC-4000-AF30-E93F6F92C0A7}">
      <dgm:prSet/>
      <dgm:spPr/>
      <dgm:t>
        <a:bodyPr/>
        <a:lstStyle/>
        <a:p>
          <a:endParaRPr lang="en-CA" sz="2800"/>
        </a:p>
      </dgm:t>
    </dgm:pt>
    <dgm:pt modelId="{56DC0FFF-3057-47D3-8524-266F3523B65F}" type="pres">
      <dgm:prSet presAssocID="{DA0D4159-F182-490B-9D99-4E41199EC5ED}" presName="Name0" presStyleCnt="0">
        <dgm:presLayoutVars>
          <dgm:dir/>
          <dgm:resizeHandles val="exact"/>
        </dgm:presLayoutVars>
      </dgm:prSet>
      <dgm:spPr/>
    </dgm:pt>
    <dgm:pt modelId="{254FCDFA-7E28-48DC-97F6-ED56BFBD8953}" type="pres">
      <dgm:prSet presAssocID="{DCB1D2DA-FC40-4A17-99D5-D024ADA1E413}" presName="compNode" presStyleCnt="0"/>
      <dgm:spPr/>
    </dgm:pt>
    <dgm:pt modelId="{783B6442-2CCE-4E2A-BBB7-97BF680F4C2A}" type="pres">
      <dgm:prSet presAssocID="{DCB1D2DA-FC40-4A17-99D5-D024ADA1E413}" presName="pictRect" presStyleLbl="node1" presStyleIdx="0" presStyleCnt="4" custScaleX="62798" custScaleY="91144"/>
      <dgm:spPr>
        <a:blipFill>
          <a:blip xmlns:r="http://schemas.openxmlformats.org/officeDocument/2006/relationships" r:embed="rId1">
            <a:extLst>
              <a:ext uri="{96DAC541-7B7A-43D3-8B79-37D633B846F1}">
                <asvg:svgBlip xmlns:asvg="http://schemas.microsoft.com/office/drawing/2016/SVG/main" r:embed="rId2"/>
              </a:ext>
            </a:extLst>
          </a:blip>
          <a:srcRect/>
          <a:stretch>
            <a:fillRect/>
          </a:stretch>
        </a:blipFill>
      </dgm:spPr>
      <dgm:extLst>
        <a:ext uri="{E40237B7-FDA0-4F09-8148-C483321AD2D9}">
          <dgm14:cNvPr xmlns:dgm14="http://schemas.microsoft.com/office/drawing/2010/diagram" id="0" name="" descr="Whisk with solid fill"/>
        </a:ext>
      </dgm:extLst>
    </dgm:pt>
    <dgm:pt modelId="{62C2E0D6-545C-4559-AC89-D0D513CCBB03}" type="pres">
      <dgm:prSet presAssocID="{DCB1D2DA-FC40-4A17-99D5-D024ADA1E413}" presName="textRect" presStyleLbl="revTx" presStyleIdx="0" presStyleCnt="4">
        <dgm:presLayoutVars>
          <dgm:bulletEnabled val="1"/>
        </dgm:presLayoutVars>
      </dgm:prSet>
      <dgm:spPr/>
    </dgm:pt>
    <dgm:pt modelId="{FAF43462-ED62-4737-A0C9-7B11C5183CE4}" type="pres">
      <dgm:prSet presAssocID="{2E71E29A-C7DA-49D9-8A0D-B2BA70629994}" presName="sibTrans" presStyleLbl="sibTrans2D1" presStyleIdx="0" presStyleCnt="0"/>
      <dgm:spPr/>
    </dgm:pt>
    <dgm:pt modelId="{A7B0AD42-9F22-4328-9E25-568CE9AA6396}" type="pres">
      <dgm:prSet presAssocID="{99801054-3660-46A1-9A07-E0091E71B127}" presName="compNode" presStyleCnt="0"/>
      <dgm:spPr/>
    </dgm:pt>
    <dgm:pt modelId="{867BE7BD-C607-42FE-A6F6-00ADDB302935}" type="pres">
      <dgm:prSet presAssocID="{99801054-3660-46A1-9A07-E0091E71B127}" presName="pictRect" presStyleLbl="node1" presStyleIdx="1" presStyleCnt="4" custScaleX="62798" custScaleY="91144"/>
      <dgm:spPr>
        <a:blipFill>
          <a:blip xmlns:r="http://schemas.openxmlformats.org/officeDocument/2006/relationships" r:embed="rId3">
            <a:extLst>
              <a:ext uri="{96DAC541-7B7A-43D3-8B79-37D633B846F1}">
                <asvg:svgBlip xmlns:asvg="http://schemas.microsoft.com/office/drawing/2016/SVG/main" r:embed="rId4"/>
              </a:ext>
            </a:extLst>
          </a:blip>
          <a:srcRect/>
          <a:stretch>
            <a:fillRect/>
          </a:stretch>
        </a:blipFill>
      </dgm:spPr>
      <dgm:extLst>
        <a:ext uri="{E40237B7-FDA0-4F09-8148-C483321AD2D9}">
          <dgm14:cNvPr xmlns:dgm14="http://schemas.microsoft.com/office/drawing/2010/diagram" id="0" name="" descr="Microscope outline"/>
        </a:ext>
      </dgm:extLst>
    </dgm:pt>
    <dgm:pt modelId="{E569CA3B-61AA-47B9-B837-29A77C4C5162}" type="pres">
      <dgm:prSet presAssocID="{99801054-3660-46A1-9A07-E0091E71B127}" presName="textRect" presStyleLbl="revTx" presStyleIdx="1" presStyleCnt="4">
        <dgm:presLayoutVars>
          <dgm:bulletEnabled val="1"/>
        </dgm:presLayoutVars>
      </dgm:prSet>
      <dgm:spPr/>
    </dgm:pt>
    <dgm:pt modelId="{CE62CB55-AB77-4BF1-B90F-E86B8C7CE226}" type="pres">
      <dgm:prSet presAssocID="{BDBF218C-5EEB-479C-8500-80CFAA3681E3}" presName="sibTrans" presStyleLbl="sibTrans2D1" presStyleIdx="0" presStyleCnt="0"/>
      <dgm:spPr/>
    </dgm:pt>
    <dgm:pt modelId="{8614F8B1-A534-46EC-BC39-401CC3837CD3}" type="pres">
      <dgm:prSet presAssocID="{D62F4767-5B06-49F7-8BDA-CB235628E238}" presName="compNode" presStyleCnt="0"/>
      <dgm:spPr/>
    </dgm:pt>
    <dgm:pt modelId="{4F3F8EA3-F51B-42F2-B64C-575BC8433C9B}" type="pres">
      <dgm:prSet presAssocID="{D62F4767-5B06-49F7-8BDA-CB235628E238}" presName="pictRect" presStyleLbl="node1" presStyleIdx="2" presStyleCnt="4" custScaleX="62798" custScaleY="91144"/>
      <dgm:spPr>
        <a:blipFill>
          <a:blip xmlns:r="http://schemas.openxmlformats.org/officeDocument/2006/relationships" r:embed="rId5">
            <a:extLst>
              <a:ext uri="{96DAC541-7B7A-43D3-8B79-37D633B846F1}">
                <asvg:svgBlip xmlns:asvg="http://schemas.microsoft.com/office/drawing/2016/SVG/main" r:embed="rId6"/>
              </a:ext>
            </a:extLst>
          </a:blip>
          <a:srcRect/>
          <a:stretch>
            <a:fillRect/>
          </a:stretch>
        </a:blipFill>
      </dgm:spPr>
      <dgm:extLst>
        <a:ext uri="{E40237B7-FDA0-4F09-8148-C483321AD2D9}">
          <dgm14:cNvPr xmlns:dgm14="http://schemas.microsoft.com/office/drawing/2010/diagram" id="0" name="" descr="Mannequin with solid fill"/>
        </a:ext>
      </dgm:extLst>
    </dgm:pt>
    <dgm:pt modelId="{7E68E5BF-0B99-4D5E-8947-5A316BE3836F}" type="pres">
      <dgm:prSet presAssocID="{D62F4767-5B06-49F7-8BDA-CB235628E238}" presName="textRect" presStyleLbl="revTx" presStyleIdx="2" presStyleCnt="4">
        <dgm:presLayoutVars>
          <dgm:bulletEnabled val="1"/>
        </dgm:presLayoutVars>
      </dgm:prSet>
      <dgm:spPr/>
    </dgm:pt>
    <dgm:pt modelId="{0C7D1ED9-0E6B-4F78-AA60-5F1F491F1D07}" type="pres">
      <dgm:prSet presAssocID="{A073197E-D739-4D0A-9F3C-C89555514C30}" presName="sibTrans" presStyleLbl="sibTrans2D1" presStyleIdx="0" presStyleCnt="0"/>
      <dgm:spPr/>
    </dgm:pt>
    <dgm:pt modelId="{B002D734-0C97-4152-B351-C42C3873E3A1}" type="pres">
      <dgm:prSet presAssocID="{7D170277-115B-45C9-A02B-CB0DBBA34D86}" presName="compNode" presStyleCnt="0"/>
      <dgm:spPr/>
    </dgm:pt>
    <dgm:pt modelId="{C72E2E5C-27CF-4F66-BD7A-F6830FC29FA2}" type="pres">
      <dgm:prSet presAssocID="{7D170277-115B-45C9-A02B-CB0DBBA34D86}" presName="pictRect" presStyleLbl="node1" presStyleIdx="3" presStyleCnt="4" custScaleX="62798" custScaleY="91144"/>
      <dgm:spPr>
        <a:blipFill>
          <a:blip xmlns:r="http://schemas.openxmlformats.org/officeDocument/2006/relationships" r:embed="rId7">
            <a:extLst>
              <a:ext uri="{96DAC541-7B7A-43D3-8B79-37D633B846F1}">
                <asvg:svgBlip xmlns:asvg="http://schemas.microsoft.com/office/drawing/2016/SVG/main" r:embed="rId8"/>
              </a:ext>
            </a:extLst>
          </a:blip>
          <a:srcRect/>
          <a:stretch>
            <a:fillRect/>
          </a:stretch>
        </a:blipFill>
      </dgm:spPr>
      <dgm:extLst>
        <a:ext uri="{E40237B7-FDA0-4F09-8148-C483321AD2D9}">
          <dgm14:cNvPr xmlns:dgm14="http://schemas.microsoft.com/office/drawing/2010/diagram" id="0" name="" descr="Beaker outline"/>
        </a:ext>
      </dgm:extLst>
    </dgm:pt>
    <dgm:pt modelId="{698FFB2C-C4F0-479D-B9E8-B7E27D14A92B}" type="pres">
      <dgm:prSet presAssocID="{7D170277-115B-45C9-A02B-CB0DBBA34D86}" presName="textRect" presStyleLbl="revTx" presStyleIdx="3" presStyleCnt="4">
        <dgm:presLayoutVars>
          <dgm:bulletEnabled val="1"/>
        </dgm:presLayoutVars>
      </dgm:prSet>
      <dgm:spPr/>
    </dgm:pt>
  </dgm:ptLst>
  <dgm:cxnLst>
    <dgm:cxn modelId="{0630C318-01B6-41F3-AE79-E2ADF2B05DAD}" srcId="{DA0D4159-F182-490B-9D99-4E41199EC5ED}" destId="{99801054-3660-46A1-9A07-E0091E71B127}" srcOrd="1" destOrd="0" parTransId="{794F4E4F-D506-404D-A1E1-A285687D1501}" sibTransId="{BDBF218C-5EEB-479C-8500-80CFAA3681E3}"/>
    <dgm:cxn modelId="{A2B19F31-76AC-4000-AF30-E93F6F92C0A7}" srcId="{DA0D4159-F182-490B-9D99-4E41199EC5ED}" destId="{7D170277-115B-45C9-A02B-CB0DBBA34D86}" srcOrd="3" destOrd="0" parTransId="{1AD3C71C-1BA6-4D52-9317-6E3B4D12D9A3}" sibTransId="{B1D5C1B3-423C-4997-BA3B-90A725241D7C}"/>
    <dgm:cxn modelId="{BAF17D5B-F6DA-4623-8AA5-BBBD0C0C99C6}" type="presOf" srcId="{2E71E29A-C7DA-49D9-8A0D-B2BA70629994}" destId="{FAF43462-ED62-4737-A0C9-7B11C5183CE4}" srcOrd="0" destOrd="0" presId="urn:microsoft.com/office/officeart/2005/8/layout/pList1"/>
    <dgm:cxn modelId="{C614C982-63C2-4F1A-B0E0-127C430BE12D}" type="presOf" srcId="{DCB1D2DA-FC40-4A17-99D5-D024ADA1E413}" destId="{62C2E0D6-545C-4559-AC89-D0D513CCBB03}" srcOrd="0" destOrd="0" presId="urn:microsoft.com/office/officeart/2005/8/layout/pList1"/>
    <dgm:cxn modelId="{8A5E4384-F309-4017-857C-477AA63714D9}" type="presOf" srcId="{A073197E-D739-4D0A-9F3C-C89555514C30}" destId="{0C7D1ED9-0E6B-4F78-AA60-5F1F491F1D07}" srcOrd="0" destOrd="0" presId="urn:microsoft.com/office/officeart/2005/8/layout/pList1"/>
    <dgm:cxn modelId="{D61C8298-1C2A-4E78-9A16-1353CAE085E3}" srcId="{DA0D4159-F182-490B-9D99-4E41199EC5ED}" destId="{D62F4767-5B06-49F7-8BDA-CB235628E238}" srcOrd="2" destOrd="0" parTransId="{089D113A-94D8-4E0E-8414-0E1C6AABA9C5}" sibTransId="{A073197E-D739-4D0A-9F3C-C89555514C30}"/>
    <dgm:cxn modelId="{FD7CEEA3-A3DB-4AC7-A06D-F7A83C2C6CA9}" type="presOf" srcId="{7D170277-115B-45C9-A02B-CB0DBBA34D86}" destId="{698FFB2C-C4F0-479D-B9E8-B7E27D14A92B}" srcOrd="0" destOrd="0" presId="urn:microsoft.com/office/officeart/2005/8/layout/pList1"/>
    <dgm:cxn modelId="{B82C0DA5-0B32-4AF0-A641-A7472AC1FB1A}" type="presOf" srcId="{DA0D4159-F182-490B-9D99-4E41199EC5ED}" destId="{56DC0FFF-3057-47D3-8524-266F3523B65F}" srcOrd="0" destOrd="0" presId="urn:microsoft.com/office/officeart/2005/8/layout/pList1"/>
    <dgm:cxn modelId="{C45517D5-B6C4-48E7-A12B-C2D41ACD9ED1}" type="presOf" srcId="{99801054-3660-46A1-9A07-E0091E71B127}" destId="{E569CA3B-61AA-47B9-B837-29A77C4C5162}" srcOrd="0" destOrd="0" presId="urn:microsoft.com/office/officeart/2005/8/layout/pList1"/>
    <dgm:cxn modelId="{0A8616D7-6A86-4EFC-A294-962696D6C13F}" srcId="{DA0D4159-F182-490B-9D99-4E41199EC5ED}" destId="{DCB1D2DA-FC40-4A17-99D5-D024ADA1E413}" srcOrd="0" destOrd="0" parTransId="{7BC0C92F-ED6B-4501-9C19-DF3470D97CCB}" sibTransId="{2E71E29A-C7DA-49D9-8A0D-B2BA70629994}"/>
    <dgm:cxn modelId="{90CC01F3-58E2-4D55-83FF-80B071368827}" type="presOf" srcId="{D62F4767-5B06-49F7-8BDA-CB235628E238}" destId="{7E68E5BF-0B99-4D5E-8947-5A316BE3836F}" srcOrd="0" destOrd="0" presId="urn:microsoft.com/office/officeart/2005/8/layout/pList1"/>
    <dgm:cxn modelId="{9A8736FA-614C-4DF0-A860-BDDA087793E9}" type="presOf" srcId="{BDBF218C-5EEB-479C-8500-80CFAA3681E3}" destId="{CE62CB55-AB77-4BF1-B90F-E86B8C7CE226}" srcOrd="0" destOrd="0" presId="urn:microsoft.com/office/officeart/2005/8/layout/pList1"/>
    <dgm:cxn modelId="{DE8FF4F2-8958-4253-B643-87E3B06F88AC}" type="presParOf" srcId="{56DC0FFF-3057-47D3-8524-266F3523B65F}" destId="{254FCDFA-7E28-48DC-97F6-ED56BFBD8953}" srcOrd="0" destOrd="0" presId="urn:microsoft.com/office/officeart/2005/8/layout/pList1"/>
    <dgm:cxn modelId="{F97946DA-1A2C-40DC-A3E0-8E959210F292}" type="presParOf" srcId="{254FCDFA-7E28-48DC-97F6-ED56BFBD8953}" destId="{783B6442-2CCE-4E2A-BBB7-97BF680F4C2A}" srcOrd="0" destOrd="0" presId="urn:microsoft.com/office/officeart/2005/8/layout/pList1"/>
    <dgm:cxn modelId="{B78DCC41-2514-4474-ACD1-A71718C654AE}" type="presParOf" srcId="{254FCDFA-7E28-48DC-97F6-ED56BFBD8953}" destId="{62C2E0D6-545C-4559-AC89-D0D513CCBB03}" srcOrd="1" destOrd="0" presId="urn:microsoft.com/office/officeart/2005/8/layout/pList1"/>
    <dgm:cxn modelId="{9D816441-FA26-44B1-A7FF-325A9EC49EE7}" type="presParOf" srcId="{56DC0FFF-3057-47D3-8524-266F3523B65F}" destId="{FAF43462-ED62-4737-A0C9-7B11C5183CE4}" srcOrd="1" destOrd="0" presId="urn:microsoft.com/office/officeart/2005/8/layout/pList1"/>
    <dgm:cxn modelId="{00231729-B8FE-4FCF-9BC4-17B2A5C0B57D}" type="presParOf" srcId="{56DC0FFF-3057-47D3-8524-266F3523B65F}" destId="{A7B0AD42-9F22-4328-9E25-568CE9AA6396}" srcOrd="2" destOrd="0" presId="urn:microsoft.com/office/officeart/2005/8/layout/pList1"/>
    <dgm:cxn modelId="{44970300-111E-4D3B-805B-D7569EB4D6AE}" type="presParOf" srcId="{A7B0AD42-9F22-4328-9E25-568CE9AA6396}" destId="{867BE7BD-C607-42FE-A6F6-00ADDB302935}" srcOrd="0" destOrd="0" presId="urn:microsoft.com/office/officeart/2005/8/layout/pList1"/>
    <dgm:cxn modelId="{15C844C5-2185-40E2-9A41-69A079859D3A}" type="presParOf" srcId="{A7B0AD42-9F22-4328-9E25-568CE9AA6396}" destId="{E569CA3B-61AA-47B9-B837-29A77C4C5162}" srcOrd="1" destOrd="0" presId="urn:microsoft.com/office/officeart/2005/8/layout/pList1"/>
    <dgm:cxn modelId="{084068A5-DB03-407A-901C-37381CADF8A8}" type="presParOf" srcId="{56DC0FFF-3057-47D3-8524-266F3523B65F}" destId="{CE62CB55-AB77-4BF1-B90F-E86B8C7CE226}" srcOrd="3" destOrd="0" presId="urn:microsoft.com/office/officeart/2005/8/layout/pList1"/>
    <dgm:cxn modelId="{9FF0C78D-2FBA-4255-985B-0A14EB1652B9}" type="presParOf" srcId="{56DC0FFF-3057-47D3-8524-266F3523B65F}" destId="{8614F8B1-A534-46EC-BC39-401CC3837CD3}" srcOrd="4" destOrd="0" presId="urn:microsoft.com/office/officeart/2005/8/layout/pList1"/>
    <dgm:cxn modelId="{8910F43E-DEA2-448D-A4F2-6702C9E3FD10}" type="presParOf" srcId="{8614F8B1-A534-46EC-BC39-401CC3837CD3}" destId="{4F3F8EA3-F51B-42F2-B64C-575BC8433C9B}" srcOrd="0" destOrd="0" presId="urn:microsoft.com/office/officeart/2005/8/layout/pList1"/>
    <dgm:cxn modelId="{A72784E6-CB0B-4265-B624-1A088C4DA968}" type="presParOf" srcId="{8614F8B1-A534-46EC-BC39-401CC3837CD3}" destId="{7E68E5BF-0B99-4D5E-8947-5A316BE3836F}" srcOrd="1" destOrd="0" presId="urn:microsoft.com/office/officeart/2005/8/layout/pList1"/>
    <dgm:cxn modelId="{7C0ADC54-6A1B-4D7C-A905-80CFF4605B5A}" type="presParOf" srcId="{56DC0FFF-3057-47D3-8524-266F3523B65F}" destId="{0C7D1ED9-0E6B-4F78-AA60-5F1F491F1D07}" srcOrd="5" destOrd="0" presId="urn:microsoft.com/office/officeart/2005/8/layout/pList1"/>
    <dgm:cxn modelId="{65E9B9C7-2ACB-4FC6-A647-3CCABAFD1E7B}" type="presParOf" srcId="{56DC0FFF-3057-47D3-8524-266F3523B65F}" destId="{B002D734-0C97-4152-B351-C42C3873E3A1}" srcOrd="6" destOrd="0" presId="urn:microsoft.com/office/officeart/2005/8/layout/pList1"/>
    <dgm:cxn modelId="{CD884CD7-0083-41AD-95EB-0D90A69AAA9E}" type="presParOf" srcId="{B002D734-0C97-4152-B351-C42C3873E3A1}" destId="{C72E2E5C-27CF-4F66-BD7A-F6830FC29FA2}" srcOrd="0" destOrd="0" presId="urn:microsoft.com/office/officeart/2005/8/layout/pList1"/>
    <dgm:cxn modelId="{69DC1840-4A46-48CC-97E2-0C82F74A8BB6}" type="presParOf" srcId="{B002D734-0C97-4152-B351-C42C3873E3A1}" destId="{698FFB2C-C4F0-479D-B9E8-B7E27D14A92B}" srcOrd="1" destOrd="0" presId="urn:microsoft.com/office/officeart/2005/8/layout/p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0.xml><?xml version="1.0" encoding="utf-8"?>
<dgm:dataModel xmlns:dgm="http://schemas.openxmlformats.org/drawingml/2006/diagram" xmlns:a="http://schemas.openxmlformats.org/drawingml/2006/main">
  <dgm:ptLst>
    <dgm:pt modelId="{0FD4453D-66A9-4491-AC9A-205A0262AF1C}" type="doc">
      <dgm:prSet loTypeId="urn:microsoft.com/office/officeart/2018/2/layout/IconCircleList" loCatId="icon" qsTypeId="urn:microsoft.com/office/officeart/2005/8/quickstyle/simple1" qsCatId="simple" csTypeId="urn:microsoft.com/office/officeart/2005/8/colors/accent5_2" csCatId="accent5" phldr="1"/>
      <dgm:spPr/>
      <dgm:t>
        <a:bodyPr/>
        <a:lstStyle/>
        <a:p>
          <a:endParaRPr lang="en-US"/>
        </a:p>
      </dgm:t>
    </dgm:pt>
    <dgm:pt modelId="{9E37DB20-3DBD-4416-B8AD-213670ABCB25}">
      <dgm:prSet custT="1"/>
      <dgm:spPr/>
      <dgm:t>
        <a:bodyPr/>
        <a:lstStyle/>
        <a:p>
          <a:pPr>
            <a:lnSpc>
              <a:spcPct val="100000"/>
            </a:lnSpc>
          </a:pPr>
          <a:r>
            <a:rPr lang="en-US" sz="2400">
              <a:solidFill>
                <a:srgbClr val="595959"/>
              </a:solidFill>
            </a:rPr>
            <a:t>How could you implement these steps in your organization?</a:t>
          </a:r>
        </a:p>
      </dgm:t>
    </dgm:pt>
    <dgm:pt modelId="{8C834AFD-23AF-4A6E-A877-583355D7E8F7}" type="parTrans" cxnId="{4FAF6DA5-394D-405A-94C8-54A0758A17DC}">
      <dgm:prSet/>
      <dgm:spPr/>
      <dgm:t>
        <a:bodyPr/>
        <a:lstStyle/>
        <a:p>
          <a:endParaRPr lang="en-US">
            <a:solidFill>
              <a:srgbClr val="595959"/>
            </a:solidFill>
          </a:endParaRPr>
        </a:p>
      </dgm:t>
    </dgm:pt>
    <dgm:pt modelId="{64EC2923-09A1-4B40-BEBC-C5EC323E6894}" type="sibTrans" cxnId="{4FAF6DA5-394D-405A-94C8-54A0758A17DC}">
      <dgm:prSet/>
      <dgm:spPr/>
      <dgm:t>
        <a:bodyPr/>
        <a:lstStyle/>
        <a:p>
          <a:pPr>
            <a:lnSpc>
              <a:spcPct val="100000"/>
            </a:lnSpc>
          </a:pPr>
          <a:endParaRPr lang="en-US">
            <a:solidFill>
              <a:srgbClr val="595959"/>
            </a:solidFill>
          </a:endParaRPr>
        </a:p>
      </dgm:t>
    </dgm:pt>
    <dgm:pt modelId="{095BC582-B6C5-4ED3-91BA-0BE42EA731C1}">
      <dgm:prSet custT="1"/>
      <dgm:spPr/>
      <dgm:t>
        <a:bodyPr/>
        <a:lstStyle/>
        <a:p>
          <a:pPr>
            <a:lnSpc>
              <a:spcPct val="100000"/>
            </a:lnSpc>
          </a:pPr>
          <a:r>
            <a:rPr lang="en-US" sz="2400" dirty="0">
              <a:solidFill>
                <a:srgbClr val="595959"/>
              </a:solidFill>
            </a:rPr>
            <a:t>What other steps or methods could you include in this process for circumstances unique to your organization?</a:t>
          </a:r>
        </a:p>
      </dgm:t>
    </dgm:pt>
    <dgm:pt modelId="{DA6783CA-2456-411F-B7B8-8E377A109106}" type="parTrans" cxnId="{F2A0BAEB-7ACC-4357-82A0-B2207FD4907F}">
      <dgm:prSet/>
      <dgm:spPr/>
      <dgm:t>
        <a:bodyPr/>
        <a:lstStyle/>
        <a:p>
          <a:endParaRPr lang="en-CA"/>
        </a:p>
      </dgm:t>
    </dgm:pt>
    <dgm:pt modelId="{76A8A3E7-3314-407D-B1F7-6DBA0A18D025}" type="sibTrans" cxnId="{F2A0BAEB-7ACC-4357-82A0-B2207FD4907F}">
      <dgm:prSet/>
      <dgm:spPr/>
      <dgm:t>
        <a:bodyPr/>
        <a:lstStyle/>
        <a:p>
          <a:endParaRPr lang="en-CA"/>
        </a:p>
      </dgm:t>
    </dgm:pt>
    <dgm:pt modelId="{CF97B7A7-C54E-464D-AA4C-BCAE9792AFE7}" type="pres">
      <dgm:prSet presAssocID="{0FD4453D-66A9-4491-AC9A-205A0262AF1C}" presName="root" presStyleCnt="0">
        <dgm:presLayoutVars>
          <dgm:dir/>
          <dgm:resizeHandles val="exact"/>
        </dgm:presLayoutVars>
      </dgm:prSet>
      <dgm:spPr/>
    </dgm:pt>
    <dgm:pt modelId="{B989844E-E2D9-4B28-BA2D-E85C1F170B08}" type="pres">
      <dgm:prSet presAssocID="{0FD4453D-66A9-4491-AC9A-205A0262AF1C}" presName="container" presStyleCnt="0">
        <dgm:presLayoutVars>
          <dgm:dir/>
          <dgm:resizeHandles val="exact"/>
        </dgm:presLayoutVars>
      </dgm:prSet>
      <dgm:spPr/>
    </dgm:pt>
    <dgm:pt modelId="{C9042D20-BFA5-41AA-9A32-91B64FC15736}" type="pres">
      <dgm:prSet presAssocID="{9E37DB20-3DBD-4416-B8AD-213670ABCB25}" presName="compNode" presStyleCnt="0"/>
      <dgm:spPr/>
    </dgm:pt>
    <dgm:pt modelId="{DFA7CD18-4547-4F69-BCBF-3E4ECB2CC8DD}" type="pres">
      <dgm:prSet presAssocID="{9E37DB20-3DBD-4416-B8AD-213670ABCB25}" presName="iconBgRect" presStyleLbl="bgShp" presStyleIdx="0" presStyleCnt="2"/>
      <dgm:spPr/>
    </dgm:pt>
    <dgm:pt modelId="{5F6C3523-55F7-4513-A29B-3EF40E16E839}" type="pres">
      <dgm:prSet presAssocID="{9E37DB20-3DBD-4416-B8AD-213670ABCB25}" presName="iconRect" presStyleLbl="node1" presStyleIdx="0" presStyleCnt="2"/>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dgm:spPr>
      <dgm:extLst>
        <a:ext uri="{E40237B7-FDA0-4F09-8148-C483321AD2D9}">
          <dgm14:cNvPr xmlns:dgm14="http://schemas.microsoft.com/office/drawing/2010/diagram" id="0" name="" descr="Hierarchy"/>
        </a:ext>
      </dgm:extLst>
    </dgm:pt>
    <dgm:pt modelId="{3DB96069-E35B-4457-8169-48934FBEDD2F}" type="pres">
      <dgm:prSet presAssocID="{9E37DB20-3DBD-4416-B8AD-213670ABCB25}" presName="spaceRect" presStyleCnt="0"/>
      <dgm:spPr/>
    </dgm:pt>
    <dgm:pt modelId="{65B80D48-65B8-4CC9-9A60-66424D03FA66}" type="pres">
      <dgm:prSet presAssocID="{9E37DB20-3DBD-4416-B8AD-213670ABCB25}" presName="textRect" presStyleLbl="revTx" presStyleIdx="0" presStyleCnt="2">
        <dgm:presLayoutVars>
          <dgm:chMax val="1"/>
          <dgm:chPref val="1"/>
        </dgm:presLayoutVars>
      </dgm:prSet>
      <dgm:spPr/>
    </dgm:pt>
    <dgm:pt modelId="{111A33FD-C038-434D-B377-783088375462}" type="pres">
      <dgm:prSet presAssocID="{64EC2923-09A1-4B40-BEBC-C5EC323E6894}" presName="sibTrans" presStyleLbl="sibTrans2D1" presStyleIdx="0" presStyleCnt="0"/>
      <dgm:spPr/>
    </dgm:pt>
    <dgm:pt modelId="{4B3326DC-E2AF-4926-B103-F9EFDA7D4DD3}" type="pres">
      <dgm:prSet presAssocID="{095BC582-B6C5-4ED3-91BA-0BE42EA731C1}" presName="compNode" presStyleCnt="0"/>
      <dgm:spPr/>
    </dgm:pt>
    <dgm:pt modelId="{F9FE4918-7888-4AEB-A39D-6E309C7BCAE9}" type="pres">
      <dgm:prSet presAssocID="{095BC582-B6C5-4ED3-91BA-0BE42EA731C1}" presName="iconBgRect" presStyleLbl="bgShp" presStyleIdx="1" presStyleCnt="2"/>
      <dgm:spPr/>
    </dgm:pt>
    <dgm:pt modelId="{8322E1E7-33E7-4C6A-A83C-0D2384FACE58}" type="pres">
      <dgm:prSet presAssocID="{095BC582-B6C5-4ED3-91BA-0BE42EA731C1}" presName="iconRect" presStyleLbl="node1" presStyleIdx="1" presStyleCnt="2"/>
      <dgm:spPr>
        <a:blipFill>
          <a:blip xmlns:r="http://schemas.openxmlformats.org/officeDocument/2006/relationships" r:embed="rId3">
            <a:extLst>
              <a:ext uri="{96DAC541-7B7A-43D3-8B79-37D633B846F1}">
                <asvg:svgBlip xmlns:asvg="http://schemas.microsoft.com/office/drawing/2016/SVG/main" r:embed="rId4"/>
              </a:ext>
            </a:extLst>
          </a:blip>
          <a:srcRect/>
          <a:stretch>
            <a:fillRect/>
          </a:stretch>
        </a:blipFill>
      </dgm:spPr>
      <dgm:extLst>
        <a:ext uri="{E40237B7-FDA0-4F09-8148-C483321AD2D9}">
          <dgm14:cNvPr xmlns:dgm14="http://schemas.microsoft.com/office/drawing/2010/diagram" id="0" name="" descr="Briefcase with solid fill"/>
        </a:ext>
      </dgm:extLst>
    </dgm:pt>
    <dgm:pt modelId="{0BACFFE3-A6C7-42F5-983F-FDD76A0E8BD4}" type="pres">
      <dgm:prSet presAssocID="{095BC582-B6C5-4ED3-91BA-0BE42EA731C1}" presName="spaceRect" presStyleCnt="0"/>
      <dgm:spPr/>
    </dgm:pt>
    <dgm:pt modelId="{0055CECE-C87D-4B00-880E-78A0F98C840D}" type="pres">
      <dgm:prSet presAssocID="{095BC582-B6C5-4ED3-91BA-0BE42EA731C1}" presName="textRect" presStyleLbl="revTx" presStyleIdx="1" presStyleCnt="2">
        <dgm:presLayoutVars>
          <dgm:chMax val="1"/>
          <dgm:chPref val="1"/>
        </dgm:presLayoutVars>
      </dgm:prSet>
      <dgm:spPr/>
    </dgm:pt>
  </dgm:ptLst>
  <dgm:cxnLst>
    <dgm:cxn modelId="{6B0B7646-AC08-4CD1-93C7-E56B235DB48D}" type="presOf" srcId="{64EC2923-09A1-4B40-BEBC-C5EC323E6894}" destId="{111A33FD-C038-434D-B377-783088375462}" srcOrd="0" destOrd="0" presId="urn:microsoft.com/office/officeart/2018/2/layout/IconCircleList"/>
    <dgm:cxn modelId="{B1910E71-A6DD-4300-9EFE-5EB3BC84F9F7}" type="presOf" srcId="{095BC582-B6C5-4ED3-91BA-0BE42EA731C1}" destId="{0055CECE-C87D-4B00-880E-78A0F98C840D}" srcOrd="0" destOrd="0" presId="urn:microsoft.com/office/officeart/2018/2/layout/IconCircleList"/>
    <dgm:cxn modelId="{C3C1C17E-A740-4F98-BA13-818DB126E710}" type="presOf" srcId="{9E37DB20-3DBD-4416-B8AD-213670ABCB25}" destId="{65B80D48-65B8-4CC9-9A60-66424D03FA66}" srcOrd="0" destOrd="0" presId="urn:microsoft.com/office/officeart/2018/2/layout/IconCircleList"/>
    <dgm:cxn modelId="{4FAF6DA5-394D-405A-94C8-54A0758A17DC}" srcId="{0FD4453D-66A9-4491-AC9A-205A0262AF1C}" destId="{9E37DB20-3DBD-4416-B8AD-213670ABCB25}" srcOrd="0" destOrd="0" parTransId="{8C834AFD-23AF-4A6E-A877-583355D7E8F7}" sibTransId="{64EC2923-09A1-4B40-BEBC-C5EC323E6894}"/>
    <dgm:cxn modelId="{B6562BBF-585A-4950-995A-8CA7F84B75C2}" type="presOf" srcId="{0FD4453D-66A9-4491-AC9A-205A0262AF1C}" destId="{CF97B7A7-C54E-464D-AA4C-BCAE9792AFE7}" srcOrd="0" destOrd="0" presId="urn:microsoft.com/office/officeart/2018/2/layout/IconCircleList"/>
    <dgm:cxn modelId="{F2A0BAEB-7ACC-4357-82A0-B2207FD4907F}" srcId="{0FD4453D-66A9-4491-AC9A-205A0262AF1C}" destId="{095BC582-B6C5-4ED3-91BA-0BE42EA731C1}" srcOrd="1" destOrd="0" parTransId="{DA6783CA-2456-411F-B7B8-8E377A109106}" sibTransId="{76A8A3E7-3314-407D-B1F7-6DBA0A18D025}"/>
    <dgm:cxn modelId="{5EFC80D2-A897-4827-BCBD-8EB5FA569CB1}" type="presParOf" srcId="{CF97B7A7-C54E-464D-AA4C-BCAE9792AFE7}" destId="{B989844E-E2D9-4B28-BA2D-E85C1F170B08}" srcOrd="0" destOrd="0" presId="urn:microsoft.com/office/officeart/2018/2/layout/IconCircleList"/>
    <dgm:cxn modelId="{284DD651-3D5E-41FD-AB1C-831EDF705E6A}" type="presParOf" srcId="{B989844E-E2D9-4B28-BA2D-E85C1F170B08}" destId="{C9042D20-BFA5-41AA-9A32-91B64FC15736}" srcOrd="0" destOrd="0" presId="urn:microsoft.com/office/officeart/2018/2/layout/IconCircleList"/>
    <dgm:cxn modelId="{8BBE3BFF-6619-4134-9D06-79DC9D0515B8}" type="presParOf" srcId="{C9042D20-BFA5-41AA-9A32-91B64FC15736}" destId="{DFA7CD18-4547-4F69-BCBF-3E4ECB2CC8DD}" srcOrd="0" destOrd="0" presId="urn:microsoft.com/office/officeart/2018/2/layout/IconCircleList"/>
    <dgm:cxn modelId="{A562660A-5104-4624-8F4E-9263F4F727FA}" type="presParOf" srcId="{C9042D20-BFA5-41AA-9A32-91B64FC15736}" destId="{5F6C3523-55F7-4513-A29B-3EF40E16E839}" srcOrd="1" destOrd="0" presId="urn:microsoft.com/office/officeart/2018/2/layout/IconCircleList"/>
    <dgm:cxn modelId="{DA28CC5C-4F43-4E35-9D8B-0F834404E80A}" type="presParOf" srcId="{C9042D20-BFA5-41AA-9A32-91B64FC15736}" destId="{3DB96069-E35B-4457-8169-48934FBEDD2F}" srcOrd="2" destOrd="0" presId="urn:microsoft.com/office/officeart/2018/2/layout/IconCircleList"/>
    <dgm:cxn modelId="{5BBF8E0E-7D1A-4801-819E-24DC071EC9C6}" type="presParOf" srcId="{C9042D20-BFA5-41AA-9A32-91B64FC15736}" destId="{65B80D48-65B8-4CC9-9A60-66424D03FA66}" srcOrd="3" destOrd="0" presId="urn:microsoft.com/office/officeart/2018/2/layout/IconCircleList"/>
    <dgm:cxn modelId="{225E274C-369C-4EF1-A957-7A7885A8E410}" type="presParOf" srcId="{B989844E-E2D9-4B28-BA2D-E85C1F170B08}" destId="{111A33FD-C038-434D-B377-783088375462}" srcOrd="1" destOrd="0" presId="urn:microsoft.com/office/officeart/2018/2/layout/IconCircleList"/>
    <dgm:cxn modelId="{09F0A76F-537A-4271-BD48-3ABC0E97137B}" type="presParOf" srcId="{B989844E-E2D9-4B28-BA2D-E85C1F170B08}" destId="{4B3326DC-E2AF-4926-B103-F9EFDA7D4DD3}" srcOrd="2" destOrd="0" presId="urn:microsoft.com/office/officeart/2018/2/layout/IconCircleList"/>
    <dgm:cxn modelId="{11B12CC3-42CC-4A8F-AA17-84606AB65242}" type="presParOf" srcId="{4B3326DC-E2AF-4926-B103-F9EFDA7D4DD3}" destId="{F9FE4918-7888-4AEB-A39D-6E309C7BCAE9}" srcOrd="0" destOrd="0" presId="urn:microsoft.com/office/officeart/2018/2/layout/IconCircleList"/>
    <dgm:cxn modelId="{52E3F809-1AB7-46E0-B548-4E67A24828BE}" type="presParOf" srcId="{4B3326DC-E2AF-4926-B103-F9EFDA7D4DD3}" destId="{8322E1E7-33E7-4C6A-A83C-0D2384FACE58}" srcOrd="1" destOrd="0" presId="urn:microsoft.com/office/officeart/2018/2/layout/IconCircleList"/>
    <dgm:cxn modelId="{613F3F8F-958F-4193-8C3E-A04B7898D6BF}" type="presParOf" srcId="{4B3326DC-E2AF-4926-B103-F9EFDA7D4DD3}" destId="{0BACFFE3-A6C7-42F5-983F-FDD76A0E8BD4}" srcOrd="2" destOrd="0" presId="urn:microsoft.com/office/officeart/2018/2/layout/IconCircleList"/>
    <dgm:cxn modelId="{2A0DAA83-42C6-4350-9503-058D3680B251}" type="presParOf" srcId="{4B3326DC-E2AF-4926-B103-F9EFDA7D4DD3}" destId="{0055CECE-C87D-4B00-880E-78A0F98C840D}" srcOrd="3" destOrd="0" presId="urn:microsoft.com/office/officeart/2018/2/layout/IconCircle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1.xml><?xml version="1.0" encoding="utf-8"?>
<dgm:dataModel xmlns:dgm="http://schemas.openxmlformats.org/drawingml/2006/diagram" xmlns:a="http://schemas.openxmlformats.org/drawingml/2006/main">
  <dgm:ptLst>
    <dgm:pt modelId="{F0CA37B0-FA84-4EEB-88D3-A7729648B5C8}" type="doc">
      <dgm:prSet loTypeId="urn:microsoft.com/office/officeart/2005/8/layout/arrow6" loCatId="process" qsTypeId="urn:microsoft.com/office/officeart/2005/8/quickstyle/simple1" qsCatId="simple" csTypeId="urn:microsoft.com/office/officeart/2005/8/colors/accent1_2" csCatId="accent1" phldr="1"/>
      <dgm:spPr/>
      <dgm:t>
        <a:bodyPr/>
        <a:lstStyle/>
        <a:p>
          <a:endParaRPr lang="en-CA"/>
        </a:p>
      </dgm:t>
    </dgm:pt>
    <dgm:pt modelId="{511E92D5-C810-45E6-B052-DCC950D9103F}">
      <dgm:prSet phldrT="[Text]"/>
      <dgm:spPr/>
      <dgm:t>
        <a:bodyPr/>
        <a:lstStyle/>
        <a:p>
          <a:r>
            <a:rPr lang="en-US" dirty="0"/>
            <a:t>Spend 10 minutes writing as many branding ideas as you can. Come up with at least one set of branding words and phrases for each person in your group.</a:t>
          </a:r>
          <a:endParaRPr lang="en-CA" dirty="0"/>
        </a:p>
      </dgm:t>
    </dgm:pt>
    <dgm:pt modelId="{F161428F-FDFE-4518-B85A-539520CBF5CB}" type="parTrans" cxnId="{1F0A7674-742F-4C33-BA87-8A11B667DFCB}">
      <dgm:prSet/>
      <dgm:spPr/>
      <dgm:t>
        <a:bodyPr/>
        <a:lstStyle/>
        <a:p>
          <a:endParaRPr lang="en-CA"/>
        </a:p>
      </dgm:t>
    </dgm:pt>
    <dgm:pt modelId="{38A04CAC-83E3-464A-ADE8-F7C797E606C5}" type="sibTrans" cxnId="{1F0A7674-742F-4C33-BA87-8A11B667DFCB}">
      <dgm:prSet/>
      <dgm:spPr/>
      <dgm:t>
        <a:bodyPr/>
        <a:lstStyle/>
        <a:p>
          <a:endParaRPr lang="en-CA"/>
        </a:p>
      </dgm:t>
    </dgm:pt>
    <dgm:pt modelId="{A61B2E6B-3597-461A-B6B3-2232C5BE0B4A}">
      <dgm:prSet/>
      <dgm:spPr/>
      <dgm:t>
        <a:bodyPr/>
        <a:lstStyle/>
        <a:p>
          <a:r>
            <a:rPr lang="en-US" dirty="0"/>
            <a:t>You can revisit the On the Clock, and Leadership Styles worksheets and CEO for a Day activity for inspiration, adding to them where possible.</a:t>
          </a:r>
        </a:p>
      </dgm:t>
    </dgm:pt>
    <dgm:pt modelId="{710FA413-BC94-460F-9F69-B0AF7E1644D9}" type="parTrans" cxnId="{8C715AFD-2580-4DCC-838C-C5C0EA41A2B2}">
      <dgm:prSet/>
      <dgm:spPr/>
      <dgm:t>
        <a:bodyPr/>
        <a:lstStyle/>
        <a:p>
          <a:endParaRPr lang="en-CA"/>
        </a:p>
      </dgm:t>
    </dgm:pt>
    <dgm:pt modelId="{7D31AEC3-FAC0-469A-BCEE-CD67DE80EEDD}" type="sibTrans" cxnId="{8C715AFD-2580-4DCC-838C-C5C0EA41A2B2}">
      <dgm:prSet/>
      <dgm:spPr/>
      <dgm:t>
        <a:bodyPr/>
        <a:lstStyle/>
        <a:p>
          <a:endParaRPr lang="en-CA"/>
        </a:p>
      </dgm:t>
    </dgm:pt>
    <dgm:pt modelId="{A953CC68-01F1-49E2-AFB6-A0AF304ACA24}" type="pres">
      <dgm:prSet presAssocID="{F0CA37B0-FA84-4EEB-88D3-A7729648B5C8}" presName="compositeShape" presStyleCnt="0">
        <dgm:presLayoutVars>
          <dgm:chMax val="2"/>
          <dgm:dir/>
          <dgm:resizeHandles val="exact"/>
        </dgm:presLayoutVars>
      </dgm:prSet>
      <dgm:spPr/>
    </dgm:pt>
    <dgm:pt modelId="{A943BB95-BA53-4EC1-843C-723C088A49F0}" type="pres">
      <dgm:prSet presAssocID="{F0CA37B0-FA84-4EEB-88D3-A7729648B5C8}" presName="ribbon" presStyleLbl="node1" presStyleIdx="0" presStyleCnt="1"/>
      <dgm:spPr/>
    </dgm:pt>
    <dgm:pt modelId="{9520E24D-640A-4021-8129-68C4263944FF}" type="pres">
      <dgm:prSet presAssocID="{F0CA37B0-FA84-4EEB-88D3-A7729648B5C8}" presName="leftArrowText" presStyleLbl="node1" presStyleIdx="0" presStyleCnt="1">
        <dgm:presLayoutVars>
          <dgm:chMax val="0"/>
          <dgm:bulletEnabled val="1"/>
        </dgm:presLayoutVars>
      </dgm:prSet>
      <dgm:spPr/>
    </dgm:pt>
    <dgm:pt modelId="{A474D91D-E6C5-4CCC-AED2-B3CF4E56A66E}" type="pres">
      <dgm:prSet presAssocID="{F0CA37B0-FA84-4EEB-88D3-A7729648B5C8}" presName="rightArrowText" presStyleLbl="node1" presStyleIdx="0" presStyleCnt="1">
        <dgm:presLayoutVars>
          <dgm:chMax val="0"/>
          <dgm:bulletEnabled val="1"/>
        </dgm:presLayoutVars>
      </dgm:prSet>
      <dgm:spPr/>
    </dgm:pt>
  </dgm:ptLst>
  <dgm:cxnLst>
    <dgm:cxn modelId="{750C304A-CA93-42CB-B9C6-DAC3159AEBA9}" type="presOf" srcId="{511E92D5-C810-45E6-B052-DCC950D9103F}" destId="{9520E24D-640A-4021-8129-68C4263944FF}" srcOrd="0" destOrd="0" presId="urn:microsoft.com/office/officeart/2005/8/layout/arrow6"/>
    <dgm:cxn modelId="{1F0A7674-742F-4C33-BA87-8A11B667DFCB}" srcId="{F0CA37B0-FA84-4EEB-88D3-A7729648B5C8}" destId="{511E92D5-C810-45E6-B052-DCC950D9103F}" srcOrd="0" destOrd="0" parTransId="{F161428F-FDFE-4518-B85A-539520CBF5CB}" sibTransId="{38A04CAC-83E3-464A-ADE8-F7C797E606C5}"/>
    <dgm:cxn modelId="{1BFCC38B-7E55-4E08-803D-BE7FB669BE17}" type="presOf" srcId="{A61B2E6B-3597-461A-B6B3-2232C5BE0B4A}" destId="{A474D91D-E6C5-4CCC-AED2-B3CF4E56A66E}" srcOrd="0" destOrd="0" presId="urn:microsoft.com/office/officeart/2005/8/layout/arrow6"/>
    <dgm:cxn modelId="{FF85F8F9-FACD-422C-A9EA-076AE5C18D61}" type="presOf" srcId="{F0CA37B0-FA84-4EEB-88D3-A7729648B5C8}" destId="{A953CC68-01F1-49E2-AFB6-A0AF304ACA24}" srcOrd="0" destOrd="0" presId="urn:microsoft.com/office/officeart/2005/8/layout/arrow6"/>
    <dgm:cxn modelId="{8C715AFD-2580-4DCC-838C-C5C0EA41A2B2}" srcId="{F0CA37B0-FA84-4EEB-88D3-A7729648B5C8}" destId="{A61B2E6B-3597-461A-B6B3-2232C5BE0B4A}" srcOrd="1" destOrd="0" parTransId="{710FA413-BC94-460F-9F69-B0AF7E1644D9}" sibTransId="{7D31AEC3-FAC0-469A-BCEE-CD67DE80EEDD}"/>
    <dgm:cxn modelId="{CD0E185B-1EC5-4DE8-AA18-ACBC74704E32}" type="presParOf" srcId="{A953CC68-01F1-49E2-AFB6-A0AF304ACA24}" destId="{A943BB95-BA53-4EC1-843C-723C088A49F0}" srcOrd="0" destOrd="0" presId="urn:microsoft.com/office/officeart/2005/8/layout/arrow6"/>
    <dgm:cxn modelId="{CA57346C-1D07-451B-AC15-D7A6E2EF0B7B}" type="presParOf" srcId="{A953CC68-01F1-49E2-AFB6-A0AF304ACA24}" destId="{9520E24D-640A-4021-8129-68C4263944FF}" srcOrd="1" destOrd="0" presId="urn:microsoft.com/office/officeart/2005/8/layout/arrow6"/>
    <dgm:cxn modelId="{2710858D-8C19-4F5F-B95E-AD22ABF8BED0}" type="presParOf" srcId="{A953CC68-01F1-49E2-AFB6-A0AF304ACA24}" destId="{A474D91D-E6C5-4CCC-AED2-B3CF4E56A66E}" srcOrd="2" destOrd="0" presId="urn:microsoft.com/office/officeart/2005/8/layout/arrow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2.xml><?xml version="1.0" encoding="utf-8"?>
<dgm:dataModel xmlns:dgm="http://schemas.openxmlformats.org/drawingml/2006/diagram" xmlns:a="http://schemas.openxmlformats.org/drawingml/2006/main">
  <dgm:ptLst>
    <dgm:pt modelId="{A1567041-38AB-4F1E-9164-63A5DAEF8370}" type="doc">
      <dgm:prSet loTypeId="urn:microsoft.com/office/officeart/2005/8/layout/vList2" loCatId="list" qsTypeId="urn:microsoft.com/office/officeart/2005/8/quickstyle/simple1" qsCatId="simple" csTypeId="urn:microsoft.com/office/officeart/2005/8/colors/accent3_2" csCatId="accent3" phldr="1"/>
      <dgm:spPr/>
      <dgm:t>
        <a:bodyPr/>
        <a:lstStyle/>
        <a:p>
          <a:endParaRPr lang="en-CA"/>
        </a:p>
      </dgm:t>
    </dgm:pt>
    <dgm:pt modelId="{64B3C6FE-EFD3-41A2-8C8B-97322CCF32D8}">
      <dgm:prSet phldrT="[Text]"/>
      <dgm:spPr/>
      <dgm:t>
        <a:bodyPr/>
        <a:lstStyle/>
        <a:p>
          <a:pPr>
            <a:buNone/>
          </a:pPr>
          <a:r>
            <a:rPr lang="en-US" dirty="0"/>
            <a:t>Choose the top two ideas from the previous activity. </a:t>
          </a:r>
          <a:endParaRPr lang="en-CA" dirty="0"/>
        </a:p>
      </dgm:t>
    </dgm:pt>
    <dgm:pt modelId="{D31CB2EA-60A6-4919-9DA1-EB013F07967C}" type="parTrans" cxnId="{1FE3BBEB-DE6A-4193-9ECC-464024492CE6}">
      <dgm:prSet/>
      <dgm:spPr/>
      <dgm:t>
        <a:bodyPr/>
        <a:lstStyle/>
        <a:p>
          <a:endParaRPr lang="en-CA"/>
        </a:p>
      </dgm:t>
    </dgm:pt>
    <dgm:pt modelId="{D59AFC57-3DB2-4D04-829C-631A000D65A9}" type="sibTrans" cxnId="{1FE3BBEB-DE6A-4193-9ECC-464024492CE6}">
      <dgm:prSet/>
      <dgm:spPr/>
      <dgm:t>
        <a:bodyPr/>
        <a:lstStyle/>
        <a:p>
          <a:endParaRPr lang="en-CA"/>
        </a:p>
      </dgm:t>
    </dgm:pt>
    <dgm:pt modelId="{F39AA0E8-4927-4BFF-B9B8-C122A430F666}">
      <dgm:prSet/>
      <dgm:spPr/>
      <dgm:t>
        <a:bodyPr/>
        <a:lstStyle/>
        <a:p>
          <a:pPr>
            <a:buFont typeface="Symbol" panose="05050102010706020507" pitchFamily="18" charset="2"/>
            <a:buChar char=""/>
          </a:pPr>
          <a:r>
            <a:rPr lang="en-US" dirty="0">
              <a:solidFill>
                <a:srgbClr val="595959"/>
              </a:solidFill>
            </a:rPr>
            <a:t>What type of leader do you envision yourself to be?</a:t>
          </a:r>
          <a:endParaRPr lang="en-CA" dirty="0">
            <a:solidFill>
              <a:srgbClr val="595959"/>
            </a:solidFill>
          </a:endParaRPr>
        </a:p>
      </dgm:t>
    </dgm:pt>
    <dgm:pt modelId="{45FC0077-A5CF-4694-9348-E676BB12474A}" type="parTrans" cxnId="{36A8ECB1-6216-4DE0-9156-B837D31DC64C}">
      <dgm:prSet/>
      <dgm:spPr/>
      <dgm:t>
        <a:bodyPr/>
        <a:lstStyle/>
        <a:p>
          <a:endParaRPr lang="en-CA"/>
        </a:p>
      </dgm:t>
    </dgm:pt>
    <dgm:pt modelId="{A9EDF5AB-3856-4F77-83D4-D2A50AFF5CEE}" type="sibTrans" cxnId="{36A8ECB1-6216-4DE0-9156-B837D31DC64C}">
      <dgm:prSet/>
      <dgm:spPr/>
      <dgm:t>
        <a:bodyPr/>
        <a:lstStyle/>
        <a:p>
          <a:endParaRPr lang="en-CA"/>
        </a:p>
      </dgm:t>
    </dgm:pt>
    <dgm:pt modelId="{84B0BF84-95A7-4214-B72A-010B5D434442}">
      <dgm:prSet/>
      <dgm:spPr/>
      <dgm:t>
        <a:bodyPr/>
        <a:lstStyle/>
        <a:p>
          <a:pPr>
            <a:buFont typeface="Symbol" panose="05050102010706020507" pitchFamily="18" charset="2"/>
            <a:buChar char=""/>
          </a:pPr>
          <a:r>
            <a:rPr lang="en-US" dirty="0">
              <a:solidFill>
                <a:srgbClr val="595959"/>
              </a:solidFill>
            </a:rPr>
            <a:t>What problems or issues could your leadership resolve?</a:t>
          </a:r>
          <a:endParaRPr lang="en-CA" dirty="0">
            <a:solidFill>
              <a:srgbClr val="595959"/>
            </a:solidFill>
          </a:endParaRPr>
        </a:p>
      </dgm:t>
    </dgm:pt>
    <dgm:pt modelId="{92C5E0BB-77C6-45FB-94AF-A3181B39B515}" type="parTrans" cxnId="{1B84D8CA-8953-4A3B-AC92-15CF9FA6C82B}">
      <dgm:prSet/>
      <dgm:spPr/>
      <dgm:t>
        <a:bodyPr/>
        <a:lstStyle/>
        <a:p>
          <a:endParaRPr lang="en-CA"/>
        </a:p>
      </dgm:t>
    </dgm:pt>
    <dgm:pt modelId="{6CD06535-2EDF-44E8-AB9C-7F2DB371F262}" type="sibTrans" cxnId="{1B84D8CA-8953-4A3B-AC92-15CF9FA6C82B}">
      <dgm:prSet/>
      <dgm:spPr/>
      <dgm:t>
        <a:bodyPr/>
        <a:lstStyle/>
        <a:p>
          <a:endParaRPr lang="en-CA"/>
        </a:p>
      </dgm:t>
    </dgm:pt>
    <dgm:pt modelId="{6B8D049F-93F6-4696-B7F1-34AB72CC771C}">
      <dgm:prSet/>
      <dgm:spPr/>
      <dgm:t>
        <a:bodyPr/>
        <a:lstStyle/>
        <a:p>
          <a:pPr>
            <a:buFont typeface="Symbol" panose="05050102010706020507" pitchFamily="18" charset="2"/>
            <a:buChar char=""/>
          </a:pPr>
          <a:r>
            <a:rPr lang="en-US" dirty="0">
              <a:solidFill>
                <a:srgbClr val="595959"/>
              </a:solidFill>
            </a:rPr>
            <a:t>Who would benefit from your leadership style?</a:t>
          </a:r>
          <a:endParaRPr lang="en-CA" dirty="0">
            <a:solidFill>
              <a:srgbClr val="595959"/>
            </a:solidFill>
          </a:endParaRPr>
        </a:p>
      </dgm:t>
    </dgm:pt>
    <dgm:pt modelId="{B748543C-2A9A-4006-AEE4-C3D0750B51F8}" type="parTrans" cxnId="{36207689-B634-4840-AA02-6CD6A4E01FC6}">
      <dgm:prSet/>
      <dgm:spPr/>
      <dgm:t>
        <a:bodyPr/>
        <a:lstStyle/>
        <a:p>
          <a:endParaRPr lang="en-CA"/>
        </a:p>
      </dgm:t>
    </dgm:pt>
    <dgm:pt modelId="{CB01403B-50B8-4C5F-AB71-D14D181AC4C3}" type="sibTrans" cxnId="{36207689-B634-4840-AA02-6CD6A4E01FC6}">
      <dgm:prSet/>
      <dgm:spPr/>
      <dgm:t>
        <a:bodyPr/>
        <a:lstStyle/>
        <a:p>
          <a:endParaRPr lang="en-CA"/>
        </a:p>
      </dgm:t>
    </dgm:pt>
    <dgm:pt modelId="{8213D31A-7CF3-4746-BBD5-F5184AEDBDFF}">
      <dgm:prSet/>
      <dgm:spPr/>
      <dgm:t>
        <a:bodyPr/>
        <a:lstStyle/>
        <a:p>
          <a:pPr>
            <a:buFont typeface="Symbol" panose="05050102010706020507" pitchFamily="18" charset="2"/>
            <a:buChar char=""/>
          </a:pPr>
          <a:r>
            <a:rPr lang="en-US" dirty="0">
              <a:solidFill>
                <a:srgbClr val="595959"/>
              </a:solidFill>
            </a:rPr>
            <a:t>Who would your customers be?</a:t>
          </a:r>
          <a:endParaRPr lang="en-CA" dirty="0">
            <a:solidFill>
              <a:srgbClr val="595959"/>
            </a:solidFill>
          </a:endParaRPr>
        </a:p>
      </dgm:t>
    </dgm:pt>
    <dgm:pt modelId="{7ACFBC39-E360-4F24-8069-2125E15BAB75}" type="parTrans" cxnId="{D0A5AFC4-E781-409C-919D-17F275F64F80}">
      <dgm:prSet/>
      <dgm:spPr/>
      <dgm:t>
        <a:bodyPr/>
        <a:lstStyle/>
        <a:p>
          <a:endParaRPr lang="en-CA"/>
        </a:p>
      </dgm:t>
    </dgm:pt>
    <dgm:pt modelId="{02E3F707-5015-4191-A9F9-E31B8B2E7D6A}" type="sibTrans" cxnId="{D0A5AFC4-E781-409C-919D-17F275F64F80}">
      <dgm:prSet/>
      <dgm:spPr/>
      <dgm:t>
        <a:bodyPr/>
        <a:lstStyle/>
        <a:p>
          <a:endParaRPr lang="en-CA"/>
        </a:p>
      </dgm:t>
    </dgm:pt>
    <dgm:pt modelId="{1449AE81-F951-4E4F-AFB2-7334D47FF412}">
      <dgm:prSet/>
      <dgm:spPr/>
      <dgm:t>
        <a:bodyPr/>
        <a:lstStyle/>
        <a:p>
          <a:pPr>
            <a:buFont typeface="Symbol" panose="05050102010706020507" pitchFamily="18" charset="2"/>
            <a:buChar char=""/>
          </a:pPr>
          <a:r>
            <a:rPr lang="en-US" dirty="0">
              <a:solidFill>
                <a:srgbClr val="595959"/>
              </a:solidFill>
            </a:rPr>
            <a:t>How does your leadership style translate into a customer-focused experience?</a:t>
          </a:r>
          <a:endParaRPr lang="en-CA" dirty="0">
            <a:solidFill>
              <a:srgbClr val="595959"/>
            </a:solidFill>
          </a:endParaRPr>
        </a:p>
      </dgm:t>
    </dgm:pt>
    <dgm:pt modelId="{6A77E12D-4E65-4619-8E3C-CD76E9921E25}" type="parTrans" cxnId="{25D6CC30-9E39-4D40-8B48-B0C49B5F7FF9}">
      <dgm:prSet/>
      <dgm:spPr/>
      <dgm:t>
        <a:bodyPr/>
        <a:lstStyle/>
        <a:p>
          <a:endParaRPr lang="en-CA"/>
        </a:p>
      </dgm:t>
    </dgm:pt>
    <dgm:pt modelId="{70D4155A-61C7-4701-A1A8-9BA966815CCE}" type="sibTrans" cxnId="{25D6CC30-9E39-4D40-8B48-B0C49B5F7FF9}">
      <dgm:prSet/>
      <dgm:spPr/>
      <dgm:t>
        <a:bodyPr/>
        <a:lstStyle/>
        <a:p>
          <a:endParaRPr lang="en-CA"/>
        </a:p>
      </dgm:t>
    </dgm:pt>
    <dgm:pt modelId="{8D8CBBD1-27B2-4B37-9007-E0EE49DD258F}">
      <dgm:prSet phldrT="[Text]"/>
      <dgm:spPr/>
      <dgm:t>
        <a:bodyPr/>
        <a:lstStyle/>
        <a:p>
          <a:pPr>
            <a:buNone/>
          </a:pPr>
          <a:r>
            <a:rPr lang="en-US" dirty="0"/>
            <a:t>Complete the worksheets in your workbook for each idea. Each worksheet includes the following questions:</a:t>
          </a:r>
          <a:endParaRPr lang="en-CA" dirty="0"/>
        </a:p>
      </dgm:t>
    </dgm:pt>
    <dgm:pt modelId="{37397CFD-0FF8-4B8E-BA26-8D3B329C8570}" type="parTrans" cxnId="{7D5895D3-760C-40D0-8793-D7DD70047A03}">
      <dgm:prSet/>
      <dgm:spPr/>
      <dgm:t>
        <a:bodyPr/>
        <a:lstStyle/>
        <a:p>
          <a:endParaRPr lang="en-CA"/>
        </a:p>
      </dgm:t>
    </dgm:pt>
    <dgm:pt modelId="{DFB4C7EF-97CC-42CB-8AB3-D5823D44EFFB}" type="sibTrans" cxnId="{7D5895D3-760C-40D0-8793-D7DD70047A03}">
      <dgm:prSet/>
      <dgm:spPr/>
      <dgm:t>
        <a:bodyPr/>
        <a:lstStyle/>
        <a:p>
          <a:endParaRPr lang="en-CA"/>
        </a:p>
      </dgm:t>
    </dgm:pt>
    <dgm:pt modelId="{99B4FD8C-8C3A-4065-ADDD-155C0EBDA924}" type="pres">
      <dgm:prSet presAssocID="{A1567041-38AB-4F1E-9164-63A5DAEF8370}" presName="linear" presStyleCnt="0">
        <dgm:presLayoutVars>
          <dgm:animLvl val="lvl"/>
          <dgm:resizeHandles val="exact"/>
        </dgm:presLayoutVars>
      </dgm:prSet>
      <dgm:spPr/>
    </dgm:pt>
    <dgm:pt modelId="{F1CE9584-5F94-4A27-80DB-7C3E23F9FCAD}" type="pres">
      <dgm:prSet presAssocID="{64B3C6FE-EFD3-41A2-8C8B-97322CCF32D8}" presName="parentText" presStyleLbl="node1" presStyleIdx="0" presStyleCnt="2">
        <dgm:presLayoutVars>
          <dgm:chMax val="0"/>
          <dgm:bulletEnabled val="1"/>
        </dgm:presLayoutVars>
      </dgm:prSet>
      <dgm:spPr/>
    </dgm:pt>
    <dgm:pt modelId="{432B24FA-694B-46F1-B9E2-D67BF0E673B9}" type="pres">
      <dgm:prSet presAssocID="{D59AFC57-3DB2-4D04-829C-631A000D65A9}" presName="spacer" presStyleCnt="0"/>
      <dgm:spPr/>
    </dgm:pt>
    <dgm:pt modelId="{07EBB967-76ED-40F9-80DE-61C3151A81E0}" type="pres">
      <dgm:prSet presAssocID="{8D8CBBD1-27B2-4B37-9007-E0EE49DD258F}" presName="parentText" presStyleLbl="node1" presStyleIdx="1" presStyleCnt="2">
        <dgm:presLayoutVars>
          <dgm:chMax val="0"/>
          <dgm:bulletEnabled val="1"/>
        </dgm:presLayoutVars>
      </dgm:prSet>
      <dgm:spPr/>
    </dgm:pt>
    <dgm:pt modelId="{31A7236F-06C6-48FC-82B8-6EDC5AF0D2A7}" type="pres">
      <dgm:prSet presAssocID="{8D8CBBD1-27B2-4B37-9007-E0EE49DD258F}" presName="childText" presStyleLbl="revTx" presStyleIdx="0" presStyleCnt="1" custScaleX="97333">
        <dgm:presLayoutVars>
          <dgm:bulletEnabled val="1"/>
        </dgm:presLayoutVars>
      </dgm:prSet>
      <dgm:spPr/>
    </dgm:pt>
  </dgm:ptLst>
  <dgm:cxnLst>
    <dgm:cxn modelId="{25D6CC30-9E39-4D40-8B48-B0C49B5F7FF9}" srcId="{8D8CBBD1-27B2-4B37-9007-E0EE49DD258F}" destId="{1449AE81-F951-4E4F-AFB2-7334D47FF412}" srcOrd="4" destOrd="0" parTransId="{6A77E12D-4E65-4619-8E3C-CD76E9921E25}" sibTransId="{70D4155A-61C7-4701-A1A8-9BA966815CCE}"/>
    <dgm:cxn modelId="{AF643A3A-703E-44F5-A4A7-7962E2C4A8A3}" type="presOf" srcId="{8213D31A-7CF3-4746-BBD5-F5184AEDBDFF}" destId="{31A7236F-06C6-48FC-82B8-6EDC5AF0D2A7}" srcOrd="0" destOrd="3" presId="urn:microsoft.com/office/officeart/2005/8/layout/vList2"/>
    <dgm:cxn modelId="{D86E576B-2874-4732-98B9-7E985F2E9C0B}" type="presOf" srcId="{F39AA0E8-4927-4BFF-B9B8-C122A430F666}" destId="{31A7236F-06C6-48FC-82B8-6EDC5AF0D2A7}" srcOrd="0" destOrd="0" presId="urn:microsoft.com/office/officeart/2005/8/layout/vList2"/>
    <dgm:cxn modelId="{36207689-B634-4840-AA02-6CD6A4E01FC6}" srcId="{8D8CBBD1-27B2-4B37-9007-E0EE49DD258F}" destId="{6B8D049F-93F6-4696-B7F1-34AB72CC771C}" srcOrd="2" destOrd="0" parTransId="{B748543C-2A9A-4006-AEE4-C3D0750B51F8}" sibTransId="{CB01403B-50B8-4C5F-AB71-D14D181AC4C3}"/>
    <dgm:cxn modelId="{4B7AB0A8-F165-4560-BA7D-63112A45F33C}" type="presOf" srcId="{84B0BF84-95A7-4214-B72A-010B5D434442}" destId="{31A7236F-06C6-48FC-82B8-6EDC5AF0D2A7}" srcOrd="0" destOrd="1" presId="urn:microsoft.com/office/officeart/2005/8/layout/vList2"/>
    <dgm:cxn modelId="{08BD37AC-2DCA-43AA-9D72-51E84589CDDC}" type="presOf" srcId="{1449AE81-F951-4E4F-AFB2-7334D47FF412}" destId="{31A7236F-06C6-48FC-82B8-6EDC5AF0D2A7}" srcOrd="0" destOrd="4" presId="urn:microsoft.com/office/officeart/2005/8/layout/vList2"/>
    <dgm:cxn modelId="{36A8ECB1-6216-4DE0-9156-B837D31DC64C}" srcId="{8D8CBBD1-27B2-4B37-9007-E0EE49DD258F}" destId="{F39AA0E8-4927-4BFF-B9B8-C122A430F666}" srcOrd="0" destOrd="0" parTransId="{45FC0077-A5CF-4694-9348-E676BB12474A}" sibTransId="{A9EDF5AB-3856-4F77-83D4-D2A50AFF5CEE}"/>
    <dgm:cxn modelId="{D0A5AFC4-E781-409C-919D-17F275F64F80}" srcId="{8D8CBBD1-27B2-4B37-9007-E0EE49DD258F}" destId="{8213D31A-7CF3-4746-BBD5-F5184AEDBDFF}" srcOrd="3" destOrd="0" parTransId="{7ACFBC39-E360-4F24-8069-2125E15BAB75}" sibTransId="{02E3F707-5015-4191-A9F9-E31B8B2E7D6A}"/>
    <dgm:cxn modelId="{1B84D8CA-8953-4A3B-AC92-15CF9FA6C82B}" srcId="{8D8CBBD1-27B2-4B37-9007-E0EE49DD258F}" destId="{84B0BF84-95A7-4214-B72A-010B5D434442}" srcOrd="1" destOrd="0" parTransId="{92C5E0BB-77C6-45FB-94AF-A3181B39B515}" sibTransId="{6CD06535-2EDF-44E8-AB9C-7F2DB371F262}"/>
    <dgm:cxn modelId="{7D5895D3-760C-40D0-8793-D7DD70047A03}" srcId="{A1567041-38AB-4F1E-9164-63A5DAEF8370}" destId="{8D8CBBD1-27B2-4B37-9007-E0EE49DD258F}" srcOrd="1" destOrd="0" parTransId="{37397CFD-0FF8-4B8E-BA26-8D3B329C8570}" sibTransId="{DFB4C7EF-97CC-42CB-8AB3-D5823D44EFFB}"/>
    <dgm:cxn modelId="{0CB1F3D9-8717-4309-89EF-5A05F4688A36}" type="presOf" srcId="{A1567041-38AB-4F1E-9164-63A5DAEF8370}" destId="{99B4FD8C-8C3A-4065-ADDD-155C0EBDA924}" srcOrd="0" destOrd="0" presId="urn:microsoft.com/office/officeart/2005/8/layout/vList2"/>
    <dgm:cxn modelId="{CFBADEDA-D374-41A9-89B6-855DF4B76187}" type="presOf" srcId="{8D8CBBD1-27B2-4B37-9007-E0EE49DD258F}" destId="{07EBB967-76ED-40F9-80DE-61C3151A81E0}" srcOrd="0" destOrd="0" presId="urn:microsoft.com/office/officeart/2005/8/layout/vList2"/>
    <dgm:cxn modelId="{1FE3BBEB-DE6A-4193-9ECC-464024492CE6}" srcId="{A1567041-38AB-4F1E-9164-63A5DAEF8370}" destId="{64B3C6FE-EFD3-41A2-8C8B-97322CCF32D8}" srcOrd="0" destOrd="0" parTransId="{D31CB2EA-60A6-4919-9DA1-EB013F07967C}" sibTransId="{D59AFC57-3DB2-4D04-829C-631A000D65A9}"/>
    <dgm:cxn modelId="{2860ADF1-D306-4D43-A813-07698A93C127}" type="presOf" srcId="{64B3C6FE-EFD3-41A2-8C8B-97322CCF32D8}" destId="{F1CE9584-5F94-4A27-80DB-7C3E23F9FCAD}" srcOrd="0" destOrd="0" presId="urn:microsoft.com/office/officeart/2005/8/layout/vList2"/>
    <dgm:cxn modelId="{009364FB-6D30-4AF0-80EA-5D946EF4C484}" type="presOf" srcId="{6B8D049F-93F6-4696-B7F1-34AB72CC771C}" destId="{31A7236F-06C6-48FC-82B8-6EDC5AF0D2A7}" srcOrd="0" destOrd="2" presId="urn:microsoft.com/office/officeart/2005/8/layout/vList2"/>
    <dgm:cxn modelId="{1CE84866-EA44-47E8-B249-87BFDF783270}" type="presParOf" srcId="{99B4FD8C-8C3A-4065-ADDD-155C0EBDA924}" destId="{F1CE9584-5F94-4A27-80DB-7C3E23F9FCAD}" srcOrd="0" destOrd="0" presId="urn:microsoft.com/office/officeart/2005/8/layout/vList2"/>
    <dgm:cxn modelId="{F7F6CB95-2AC9-4CD0-B051-AD9AC185DF40}" type="presParOf" srcId="{99B4FD8C-8C3A-4065-ADDD-155C0EBDA924}" destId="{432B24FA-694B-46F1-B9E2-D67BF0E673B9}" srcOrd="1" destOrd="0" presId="urn:microsoft.com/office/officeart/2005/8/layout/vList2"/>
    <dgm:cxn modelId="{EC914C66-47B6-4211-90D9-8631FF7E4CFD}" type="presParOf" srcId="{99B4FD8C-8C3A-4065-ADDD-155C0EBDA924}" destId="{07EBB967-76ED-40F9-80DE-61C3151A81E0}" srcOrd="2" destOrd="0" presId="urn:microsoft.com/office/officeart/2005/8/layout/vList2"/>
    <dgm:cxn modelId="{2A0C3580-D6DF-48C6-BD72-CA04C5A78DD8}" type="presParOf" srcId="{99B4FD8C-8C3A-4065-ADDD-155C0EBDA924}" destId="{31A7236F-06C6-48FC-82B8-6EDC5AF0D2A7}" srcOrd="3"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3.xml><?xml version="1.0" encoding="utf-8"?>
<dgm:dataModel xmlns:dgm="http://schemas.openxmlformats.org/drawingml/2006/diagram" xmlns:a="http://schemas.openxmlformats.org/drawingml/2006/main">
  <dgm:ptLst>
    <dgm:pt modelId="{3FF6C640-497C-4AF4-97D1-232FC690E71F}" type="doc">
      <dgm:prSet loTypeId="urn:microsoft.com/office/officeart/2008/layout/LinedList" loCatId="list" qsTypeId="urn:microsoft.com/office/officeart/2005/8/quickstyle/simple1" qsCatId="simple" csTypeId="urn:microsoft.com/office/officeart/2005/8/colors/accent2_1" csCatId="accent2" phldr="1"/>
      <dgm:spPr/>
      <dgm:t>
        <a:bodyPr/>
        <a:lstStyle/>
        <a:p>
          <a:endParaRPr lang="en-CA"/>
        </a:p>
      </dgm:t>
    </dgm:pt>
    <dgm:pt modelId="{89BDCA30-299A-4132-B024-DC45ED01D7B4}">
      <dgm:prSet phldrT="[Text]" custT="1"/>
      <dgm:spPr/>
      <dgm:t>
        <a:bodyPr/>
        <a:lstStyle/>
        <a:p>
          <a:pPr>
            <a:buNone/>
          </a:pPr>
          <a:r>
            <a:rPr lang="en-US" sz="3200" dirty="0">
              <a:solidFill>
                <a:srgbClr val="595959"/>
              </a:solidFill>
            </a:rPr>
            <a:t>Tips:</a:t>
          </a:r>
          <a:endParaRPr lang="en-CA" sz="3200" dirty="0">
            <a:solidFill>
              <a:srgbClr val="595959"/>
            </a:solidFill>
          </a:endParaRPr>
        </a:p>
      </dgm:t>
    </dgm:pt>
    <dgm:pt modelId="{3384A113-B72B-495D-BB09-EB1E25D7EE7B}" type="parTrans" cxnId="{C349C161-CA36-4641-BAB2-4B53D3A3FEEC}">
      <dgm:prSet/>
      <dgm:spPr/>
      <dgm:t>
        <a:bodyPr/>
        <a:lstStyle/>
        <a:p>
          <a:endParaRPr lang="en-CA">
            <a:solidFill>
              <a:srgbClr val="595959"/>
            </a:solidFill>
          </a:endParaRPr>
        </a:p>
      </dgm:t>
    </dgm:pt>
    <dgm:pt modelId="{6A78952A-F31B-429C-83AF-50358DC97312}" type="sibTrans" cxnId="{C349C161-CA36-4641-BAB2-4B53D3A3FEEC}">
      <dgm:prSet/>
      <dgm:spPr/>
      <dgm:t>
        <a:bodyPr/>
        <a:lstStyle/>
        <a:p>
          <a:endParaRPr lang="en-CA">
            <a:solidFill>
              <a:srgbClr val="595959"/>
            </a:solidFill>
          </a:endParaRPr>
        </a:p>
      </dgm:t>
    </dgm:pt>
    <dgm:pt modelId="{4B24B109-FEF2-4E96-9980-EE322994E011}">
      <dgm:prSet custT="1"/>
      <dgm:spPr/>
      <dgm:t>
        <a:bodyPr/>
        <a:lstStyle/>
        <a:p>
          <a:pPr>
            <a:buFont typeface="Symbol" panose="05050102010706020507" pitchFamily="18" charset="2"/>
            <a:buChar char=""/>
          </a:pPr>
          <a:r>
            <a:rPr lang="en-US" sz="2800" b="0" dirty="0">
              <a:solidFill>
                <a:srgbClr val="595959"/>
              </a:solidFill>
            </a:rPr>
            <a:t>Be clear and direct</a:t>
          </a:r>
          <a:endParaRPr lang="en-CA" sz="2800" b="0" dirty="0">
            <a:solidFill>
              <a:srgbClr val="595959"/>
            </a:solidFill>
          </a:endParaRPr>
        </a:p>
      </dgm:t>
    </dgm:pt>
    <dgm:pt modelId="{7D9E8BDF-A0C1-438B-A146-C61DA06E7C2C}" type="parTrans" cxnId="{29C6B5E3-A31A-4AB6-A5AC-70EA0B0206FA}">
      <dgm:prSet/>
      <dgm:spPr/>
      <dgm:t>
        <a:bodyPr/>
        <a:lstStyle/>
        <a:p>
          <a:endParaRPr lang="en-CA">
            <a:solidFill>
              <a:srgbClr val="595959"/>
            </a:solidFill>
          </a:endParaRPr>
        </a:p>
      </dgm:t>
    </dgm:pt>
    <dgm:pt modelId="{B67F9796-D3EC-419A-B9D7-3A1D5FFE33C3}" type="sibTrans" cxnId="{29C6B5E3-A31A-4AB6-A5AC-70EA0B0206FA}">
      <dgm:prSet/>
      <dgm:spPr/>
      <dgm:t>
        <a:bodyPr/>
        <a:lstStyle/>
        <a:p>
          <a:endParaRPr lang="en-CA">
            <a:solidFill>
              <a:srgbClr val="595959"/>
            </a:solidFill>
          </a:endParaRPr>
        </a:p>
      </dgm:t>
    </dgm:pt>
    <dgm:pt modelId="{6EF376A9-2C97-4F9D-A9E9-94B5429F35E4}">
      <dgm:prSet custT="1"/>
      <dgm:spPr/>
      <dgm:t>
        <a:bodyPr/>
        <a:lstStyle/>
        <a:p>
          <a:pPr>
            <a:buFont typeface="Symbol" panose="05050102010706020507" pitchFamily="18" charset="2"/>
            <a:buChar char=""/>
          </a:pPr>
          <a:r>
            <a:rPr lang="en-US" sz="2800" b="0" dirty="0">
              <a:solidFill>
                <a:srgbClr val="595959"/>
              </a:solidFill>
            </a:rPr>
            <a:t>Let your passion show</a:t>
          </a:r>
          <a:endParaRPr lang="en-CA" sz="2800" b="0" dirty="0">
            <a:solidFill>
              <a:srgbClr val="595959"/>
            </a:solidFill>
          </a:endParaRPr>
        </a:p>
      </dgm:t>
    </dgm:pt>
    <dgm:pt modelId="{91A32555-1D39-4F30-8490-A0E433F71312}" type="parTrans" cxnId="{A30E9EF5-18EA-4C80-9FA9-8BB6E3063D1C}">
      <dgm:prSet/>
      <dgm:spPr/>
      <dgm:t>
        <a:bodyPr/>
        <a:lstStyle/>
        <a:p>
          <a:endParaRPr lang="en-CA">
            <a:solidFill>
              <a:srgbClr val="595959"/>
            </a:solidFill>
          </a:endParaRPr>
        </a:p>
      </dgm:t>
    </dgm:pt>
    <dgm:pt modelId="{D54287A8-A018-4D86-BFD6-3A56BFF74738}" type="sibTrans" cxnId="{A30E9EF5-18EA-4C80-9FA9-8BB6E3063D1C}">
      <dgm:prSet/>
      <dgm:spPr/>
      <dgm:t>
        <a:bodyPr/>
        <a:lstStyle/>
        <a:p>
          <a:endParaRPr lang="en-CA">
            <a:solidFill>
              <a:srgbClr val="595959"/>
            </a:solidFill>
          </a:endParaRPr>
        </a:p>
      </dgm:t>
    </dgm:pt>
    <dgm:pt modelId="{637F581E-93BE-4D30-ACD4-7E7F21F6341B}">
      <dgm:prSet custT="1"/>
      <dgm:spPr/>
      <dgm:t>
        <a:bodyPr/>
        <a:lstStyle/>
        <a:p>
          <a:pPr>
            <a:buFont typeface="Symbol" panose="05050102010706020507" pitchFamily="18" charset="2"/>
            <a:buChar char=""/>
          </a:pPr>
          <a:r>
            <a:rPr lang="en-US" sz="2800" b="0" dirty="0">
              <a:solidFill>
                <a:srgbClr val="595959"/>
              </a:solidFill>
            </a:rPr>
            <a:t>Give a clear picture of what you are selling</a:t>
          </a:r>
          <a:endParaRPr lang="en-CA" sz="2800" b="0" dirty="0">
            <a:solidFill>
              <a:srgbClr val="595959"/>
            </a:solidFill>
          </a:endParaRPr>
        </a:p>
      </dgm:t>
    </dgm:pt>
    <dgm:pt modelId="{3C7AE5EC-6EB5-4341-B095-A29A650ABCD9}" type="parTrans" cxnId="{305C53B0-0FA2-4C11-ACE6-4C9D85E1D44B}">
      <dgm:prSet/>
      <dgm:spPr/>
      <dgm:t>
        <a:bodyPr/>
        <a:lstStyle/>
        <a:p>
          <a:endParaRPr lang="en-CA">
            <a:solidFill>
              <a:srgbClr val="595959"/>
            </a:solidFill>
          </a:endParaRPr>
        </a:p>
      </dgm:t>
    </dgm:pt>
    <dgm:pt modelId="{95BD5B37-E962-4EC6-B490-FDEFE31EB6B5}" type="sibTrans" cxnId="{305C53B0-0FA2-4C11-ACE6-4C9D85E1D44B}">
      <dgm:prSet/>
      <dgm:spPr/>
      <dgm:t>
        <a:bodyPr/>
        <a:lstStyle/>
        <a:p>
          <a:endParaRPr lang="en-CA">
            <a:solidFill>
              <a:srgbClr val="595959"/>
            </a:solidFill>
          </a:endParaRPr>
        </a:p>
      </dgm:t>
    </dgm:pt>
    <dgm:pt modelId="{92A91AA3-BFD5-47C2-9A4C-26C983E03702}">
      <dgm:prSet custT="1"/>
      <dgm:spPr/>
      <dgm:t>
        <a:bodyPr/>
        <a:lstStyle/>
        <a:p>
          <a:pPr>
            <a:buFont typeface="Symbol" panose="05050102010706020507" pitchFamily="18" charset="2"/>
            <a:buChar char=""/>
          </a:pPr>
          <a:r>
            <a:rPr lang="en-US" sz="2800" b="0" dirty="0">
              <a:solidFill>
                <a:srgbClr val="595959"/>
              </a:solidFill>
            </a:rPr>
            <a:t>Capture attention with an opening statement that connects with the audience</a:t>
          </a:r>
          <a:endParaRPr lang="en-CA" sz="2800" b="0" dirty="0">
            <a:solidFill>
              <a:srgbClr val="595959"/>
            </a:solidFill>
          </a:endParaRPr>
        </a:p>
      </dgm:t>
    </dgm:pt>
    <dgm:pt modelId="{1310668E-110C-4152-B7F9-546F1DB7552B}" type="parTrans" cxnId="{FDD79E6A-6328-4133-A8F8-6B1A5C29525D}">
      <dgm:prSet/>
      <dgm:spPr/>
      <dgm:t>
        <a:bodyPr/>
        <a:lstStyle/>
        <a:p>
          <a:endParaRPr lang="en-CA">
            <a:solidFill>
              <a:srgbClr val="595959"/>
            </a:solidFill>
          </a:endParaRPr>
        </a:p>
      </dgm:t>
    </dgm:pt>
    <dgm:pt modelId="{20020E67-EC5E-48A9-A94D-D8517FF74299}" type="sibTrans" cxnId="{FDD79E6A-6328-4133-A8F8-6B1A5C29525D}">
      <dgm:prSet/>
      <dgm:spPr/>
      <dgm:t>
        <a:bodyPr/>
        <a:lstStyle/>
        <a:p>
          <a:endParaRPr lang="en-CA">
            <a:solidFill>
              <a:srgbClr val="595959"/>
            </a:solidFill>
          </a:endParaRPr>
        </a:p>
      </dgm:t>
    </dgm:pt>
    <dgm:pt modelId="{E11A622F-6BDC-4722-8D9F-4F16E2BC0321}">
      <dgm:prSet custT="1"/>
      <dgm:spPr/>
      <dgm:t>
        <a:bodyPr/>
        <a:lstStyle/>
        <a:p>
          <a:pPr>
            <a:buFont typeface="Symbol" panose="05050102010706020507" pitchFamily="18" charset="2"/>
            <a:buChar char=""/>
          </a:pPr>
          <a:r>
            <a:rPr lang="en-US" sz="2800" b="0" dirty="0">
              <a:solidFill>
                <a:srgbClr val="595959"/>
              </a:solidFill>
            </a:rPr>
            <a:t>List the benefits</a:t>
          </a:r>
          <a:endParaRPr lang="en-CA" sz="2800" b="0" dirty="0">
            <a:solidFill>
              <a:srgbClr val="595959"/>
            </a:solidFill>
          </a:endParaRPr>
        </a:p>
      </dgm:t>
    </dgm:pt>
    <dgm:pt modelId="{C2DE3F32-A313-4495-804F-2C7F05E63153}" type="parTrans" cxnId="{72CE6643-379D-47B6-B48D-91841E0FBC50}">
      <dgm:prSet/>
      <dgm:spPr/>
      <dgm:t>
        <a:bodyPr/>
        <a:lstStyle/>
        <a:p>
          <a:endParaRPr lang="en-CA">
            <a:solidFill>
              <a:srgbClr val="595959"/>
            </a:solidFill>
          </a:endParaRPr>
        </a:p>
      </dgm:t>
    </dgm:pt>
    <dgm:pt modelId="{F16BF7E6-BCE4-4AEB-AC7F-0E0ED44106F2}" type="sibTrans" cxnId="{72CE6643-379D-47B6-B48D-91841E0FBC50}">
      <dgm:prSet/>
      <dgm:spPr/>
      <dgm:t>
        <a:bodyPr/>
        <a:lstStyle/>
        <a:p>
          <a:endParaRPr lang="en-CA">
            <a:solidFill>
              <a:srgbClr val="595959"/>
            </a:solidFill>
          </a:endParaRPr>
        </a:p>
      </dgm:t>
    </dgm:pt>
    <dgm:pt modelId="{74CF53C1-8EF6-494A-AD41-9804A521DB53}" type="pres">
      <dgm:prSet presAssocID="{3FF6C640-497C-4AF4-97D1-232FC690E71F}" presName="vert0" presStyleCnt="0">
        <dgm:presLayoutVars>
          <dgm:dir/>
          <dgm:animOne val="branch"/>
          <dgm:animLvl val="lvl"/>
        </dgm:presLayoutVars>
      </dgm:prSet>
      <dgm:spPr/>
    </dgm:pt>
    <dgm:pt modelId="{274A8E70-9BE5-495F-A2D5-EB489A39592E}" type="pres">
      <dgm:prSet presAssocID="{89BDCA30-299A-4132-B024-DC45ED01D7B4}" presName="thickLine" presStyleLbl="alignNode1" presStyleIdx="0" presStyleCnt="1"/>
      <dgm:spPr/>
    </dgm:pt>
    <dgm:pt modelId="{F9C04A9A-C3CD-4DA3-88FB-65CDAD56B536}" type="pres">
      <dgm:prSet presAssocID="{89BDCA30-299A-4132-B024-DC45ED01D7B4}" presName="horz1" presStyleCnt="0"/>
      <dgm:spPr/>
    </dgm:pt>
    <dgm:pt modelId="{A1941E82-A773-4593-95B5-9071C568C321}" type="pres">
      <dgm:prSet presAssocID="{89BDCA30-299A-4132-B024-DC45ED01D7B4}" presName="tx1" presStyleLbl="revTx" presStyleIdx="0" presStyleCnt="6" custScaleX="78981"/>
      <dgm:spPr/>
    </dgm:pt>
    <dgm:pt modelId="{E571DCF8-C2CC-4B70-A5AA-1C25555D29E2}" type="pres">
      <dgm:prSet presAssocID="{89BDCA30-299A-4132-B024-DC45ED01D7B4}" presName="vert1" presStyleCnt="0"/>
      <dgm:spPr/>
    </dgm:pt>
    <dgm:pt modelId="{4BBB081B-6DB4-447D-86A7-611EF678D96B}" type="pres">
      <dgm:prSet presAssocID="{4B24B109-FEF2-4E96-9980-EE322994E011}" presName="vertSpace2a" presStyleCnt="0"/>
      <dgm:spPr/>
    </dgm:pt>
    <dgm:pt modelId="{83D9B88D-2A53-4F04-B7DA-181FDDE02D3A}" type="pres">
      <dgm:prSet presAssocID="{4B24B109-FEF2-4E96-9980-EE322994E011}" presName="horz2" presStyleCnt="0"/>
      <dgm:spPr/>
    </dgm:pt>
    <dgm:pt modelId="{5B32BEF3-116E-499D-8D28-6E5676B38EEA}" type="pres">
      <dgm:prSet presAssocID="{4B24B109-FEF2-4E96-9980-EE322994E011}" presName="horzSpace2" presStyleCnt="0"/>
      <dgm:spPr/>
    </dgm:pt>
    <dgm:pt modelId="{D3BABA08-1D44-4013-9BCB-4884B9885A54}" type="pres">
      <dgm:prSet presAssocID="{4B24B109-FEF2-4E96-9980-EE322994E011}" presName="tx2" presStyleLbl="revTx" presStyleIdx="1" presStyleCnt="6" custScaleX="119522" custScaleY="92438"/>
      <dgm:spPr/>
    </dgm:pt>
    <dgm:pt modelId="{793FD5DF-8A5D-4EF3-8DD2-00409150D747}" type="pres">
      <dgm:prSet presAssocID="{4B24B109-FEF2-4E96-9980-EE322994E011}" presName="vert2" presStyleCnt="0"/>
      <dgm:spPr/>
    </dgm:pt>
    <dgm:pt modelId="{B2F4C0D6-C9EE-4206-B5BB-319F1EBA101A}" type="pres">
      <dgm:prSet presAssocID="{4B24B109-FEF2-4E96-9980-EE322994E011}" presName="thinLine2b" presStyleLbl="callout" presStyleIdx="0" presStyleCnt="5"/>
      <dgm:spPr/>
    </dgm:pt>
    <dgm:pt modelId="{64D1B051-8A3B-434E-83B0-C875327783DB}" type="pres">
      <dgm:prSet presAssocID="{4B24B109-FEF2-4E96-9980-EE322994E011}" presName="vertSpace2b" presStyleCnt="0"/>
      <dgm:spPr/>
    </dgm:pt>
    <dgm:pt modelId="{FB720CA9-CD65-4CCB-82D0-A6272CF4E9F9}" type="pres">
      <dgm:prSet presAssocID="{637F581E-93BE-4D30-ACD4-7E7F21F6341B}" presName="horz2" presStyleCnt="0"/>
      <dgm:spPr/>
    </dgm:pt>
    <dgm:pt modelId="{48976544-1EFF-42F5-9183-083B560BA3CC}" type="pres">
      <dgm:prSet presAssocID="{637F581E-93BE-4D30-ACD4-7E7F21F6341B}" presName="horzSpace2" presStyleCnt="0"/>
      <dgm:spPr/>
    </dgm:pt>
    <dgm:pt modelId="{B3C3B228-99E2-4C7D-AB6F-97B1BBEEAAC5}" type="pres">
      <dgm:prSet presAssocID="{637F581E-93BE-4D30-ACD4-7E7F21F6341B}" presName="tx2" presStyleLbl="revTx" presStyleIdx="2" presStyleCnt="6" custScaleX="119522" custScaleY="84300"/>
      <dgm:spPr/>
    </dgm:pt>
    <dgm:pt modelId="{E161CF12-CF0A-4A8E-9910-3AADFFA2EBDC}" type="pres">
      <dgm:prSet presAssocID="{637F581E-93BE-4D30-ACD4-7E7F21F6341B}" presName="vert2" presStyleCnt="0"/>
      <dgm:spPr/>
    </dgm:pt>
    <dgm:pt modelId="{EDCBE7B3-CE9A-4137-9DA5-80CD6F2F82AF}" type="pres">
      <dgm:prSet presAssocID="{637F581E-93BE-4D30-ACD4-7E7F21F6341B}" presName="thinLine2b" presStyleLbl="callout" presStyleIdx="1" presStyleCnt="5"/>
      <dgm:spPr/>
    </dgm:pt>
    <dgm:pt modelId="{BA4FDB89-5E8F-40E6-B6C8-D7D597347CFE}" type="pres">
      <dgm:prSet presAssocID="{637F581E-93BE-4D30-ACD4-7E7F21F6341B}" presName="vertSpace2b" presStyleCnt="0"/>
      <dgm:spPr/>
    </dgm:pt>
    <dgm:pt modelId="{14811BAD-F72D-448D-8529-A384B9D34905}" type="pres">
      <dgm:prSet presAssocID="{92A91AA3-BFD5-47C2-9A4C-26C983E03702}" presName="horz2" presStyleCnt="0"/>
      <dgm:spPr/>
    </dgm:pt>
    <dgm:pt modelId="{B1E20C77-23F4-4573-8AB5-58EC13E037EC}" type="pres">
      <dgm:prSet presAssocID="{92A91AA3-BFD5-47C2-9A4C-26C983E03702}" presName="horzSpace2" presStyleCnt="0"/>
      <dgm:spPr/>
    </dgm:pt>
    <dgm:pt modelId="{150A56B6-A5A0-4FE0-A97B-32CD2E2EAF0C}" type="pres">
      <dgm:prSet presAssocID="{92A91AA3-BFD5-47C2-9A4C-26C983E03702}" presName="tx2" presStyleLbl="revTx" presStyleIdx="3" presStyleCnt="6" custScaleX="119522"/>
      <dgm:spPr/>
    </dgm:pt>
    <dgm:pt modelId="{8C03F19E-C23B-4D84-AC4A-EF6F79CA7E58}" type="pres">
      <dgm:prSet presAssocID="{92A91AA3-BFD5-47C2-9A4C-26C983E03702}" presName="vert2" presStyleCnt="0"/>
      <dgm:spPr/>
    </dgm:pt>
    <dgm:pt modelId="{8EE07AE9-95D2-4605-84C9-BB7B3FE5AE2F}" type="pres">
      <dgm:prSet presAssocID="{92A91AA3-BFD5-47C2-9A4C-26C983E03702}" presName="thinLine2b" presStyleLbl="callout" presStyleIdx="2" presStyleCnt="5"/>
      <dgm:spPr/>
    </dgm:pt>
    <dgm:pt modelId="{0C8C283B-D330-4750-9CBB-113833E38F90}" type="pres">
      <dgm:prSet presAssocID="{92A91AA3-BFD5-47C2-9A4C-26C983E03702}" presName="vertSpace2b" presStyleCnt="0"/>
      <dgm:spPr/>
    </dgm:pt>
    <dgm:pt modelId="{1B325FEE-F6F3-4734-AF36-56C3ED2DC520}" type="pres">
      <dgm:prSet presAssocID="{6EF376A9-2C97-4F9D-A9E9-94B5429F35E4}" presName="horz2" presStyleCnt="0"/>
      <dgm:spPr/>
    </dgm:pt>
    <dgm:pt modelId="{AE1569D9-DA66-44F8-B632-A7CC7635BD10}" type="pres">
      <dgm:prSet presAssocID="{6EF376A9-2C97-4F9D-A9E9-94B5429F35E4}" presName="horzSpace2" presStyleCnt="0"/>
      <dgm:spPr/>
    </dgm:pt>
    <dgm:pt modelId="{04B81E8C-4B9C-4621-8D9D-305EA9875FC0}" type="pres">
      <dgm:prSet presAssocID="{6EF376A9-2C97-4F9D-A9E9-94B5429F35E4}" presName="tx2" presStyleLbl="revTx" presStyleIdx="4" presStyleCnt="6" custScaleX="119522" custScaleY="79869"/>
      <dgm:spPr/>
    </dgm:pt>
    <dgm:pt modelId="{EDCEBB9D-E3B8-482C-8E47-ACAF37CB35BA}" type="pres">
      <dgm:prSet presAssocID="{6EF376A9-2C97-4F9D-A9E9-94B5429F35E4}" presName="vert2" presStyleCnt="0"/>
      <dgm:spPr/>
    </dgm:pt>
    <dgm:pt modelId="{D6A771F8-4B19-4A03-B66C-1E66241B8479}" type="pres">
      <dgm:prSet presAssocID="{6EF376A9-2C97-4F9D-A9E9-94B5429F35E4}" presName="thinLine2b" presStyleLbl="callout" presStyleIdx="3" presStyleCnt="5"/>
      <dgm:spPr/>
    </dgm:pt>
    <dgm:pt modelId="{49EED0CC-25E0-4E2D-B2BE-7B6C1EAE9ACD}" type="pres">
      <dgm:prSet presAssocID="{6EF376A9-2C97-4F9D-A9E9-94B5429F35E4}" presName="vertSpace2b" presStyleCnt="0"/>
      <dgm:spPr/>
    </dgm:pt>
    <dgm:pt modelId="{FBC0B610-3E1B-43FE-9F26-3064A670B1F1}" type="pres">
      <dgm:prSet presAssocID="{E11A622F-6BDC-4722-8D9F-4F16E2BC0321}" presName="horz2" presStyleCnt="0"/>
      <dgm:spPr/>
    </dgm:pt>
    <dgm:pt modelId="{73976993-69E7-4595-A483-F0480262F7F0}" type="pres">
      <dgm:prSet presAssocID="{E11A622F-6BDC-4722-8D9F-4F16E2BC0321}" presName="horzSpace2" presStyleCnt="0"/>
      <dgm:spPr/>
    </dgm:pt>
    <dgm:pt modelId="{2A8CE188-EF51-458E-BBEE-1DB3D730045E}" type="pres">
      <dgm:prSet presAssocID="{E11A622F-6BDC-4722-8D9F-4F16E2BC0321}" presName="tx2" presStyleLbl="revTx" presStyleIdx="5" presStyleCnt="6" custScaleX="119522" custScaleY="77727"/>
      <dgm:spPr/>
    </dgm:pt>
    <dgm:pt modelId="{039971AF-1CBF-4095-9041-1196D33049F1}" type="pres">
      <dgm:prSet presAssocID="{E11A622F-6BDC-4722-8D9F-4F16E2BC0321}" presName="vert2" presStyleCnt="0"/>
      <dgm:spPr/>
    </dgm:pt>
    <dgm:pt modelId="{09B8DDE0-8AAA-43E9-AAF5-1B32AEA7146A}" type="pres">
      <dgm:prSet presAssocID="{E11A622F-6BDC-4722-8D9F-4F16E2BC0321}" presName="thinLine2b" presStyleLbl="callout" presStyleIdx="4" presStyleCnt="5"/>
      <dgm:spPr/>
    </dgm:pt>
    <dgm:pt modelId="{0DBDE621-D22B-427C-A041-CF6F0EF4800E}" type="pres">
      <dgm:prSet presAssocID="{E11A622F-6BDC-4722-8D9F-4F16E2BC0321}" presName="vertSpace2b" presStyleCnt="0"/>
      <dgm:spPr/>
    </dgm:pt>
  </dgm:ptLst>
  <dgm:cxnLst>
    <dgm:cxn modelId="{5A83180A-CD29-4A1A-B97A-EABA5FAF41CC}" type="presOf" srcId="{3FF6C640-497C-4AF4-97D1-232FC690E71F}" destId="{74CF53C1-8EF6-494A-AD41-9804A521DB53}" srcOrd="0" destOrd="0" presId="urn:microsoft.com/office/officeart/2008/layout/LinedList"/>
    <dgm:cxn modelId="{838A9828-2D4D-408E-A217-81D0FD0E0669}" type="presOf" srcId="{6EF376A9-2C97-4F9D-A9E9-94B5429F35E4}" destId="{04B81E8C-4B9C-4621-8D9D-305EA9875FC0}" srcOrd="0" destOrd="0" presId="urn:microsoft.com/office/officeart/2008/layout/LinedList"/>
    <dgm:cxn modelId="{C349C161-CA36-4641-BAB2-4B53D3A3FEEC}" srcId="{3FF6C640-497C-4AF4-97D1-232FC690E71F}" destId="{89BDCA30-299A-4132-B024-DC45ED01D7B4}" srcOrd="0" destOrd="0" parTransId="{3384A113-B72B-495D-BB09-EB1E25D7EE7B}" sibTransId="{6A78952A-F31B-429C-83AF-50358DC97312}"/>
    <dgm:cxn modelId="{72CE6643-379D-47B6-B48D-91841E0FBC50}" srcId="{89BDCA30-299A-4132-B024-DC45ED01D7B4}" destId="{E11A622F-6BDC-4722-8D9F-4F16E2BC0321}" srcOrd="4" destOrd="0" parTransId="{C2DE3F32-A313-4495-804F-2C7F05E63153}" sibTransId="{F16BF7E6-BCE4-4AEB-AC7F-0E0ED44106F2}"/>
    <dgm:cxn modelId="{FDD79E6A-6328-4133-A8F8-6B1A5C29525D}" srcId="{89BDCA30-299A-4132-B024-DC45ED01D7B4}" destId="{92A91AA3-BFD5-47C2-9A4C-26C983E03702}" srcOrd="2" destOrd="0" parTransId="{1310668E-110C-4152-B7F9-546F1DB7552B}" sibTransId="{20020E67-EC5E-48A9-A94D-D8517FF74299}"/>
    <dgm:cxn modelId="{C7BCB151-D9AC-47B6-8821-B7C720CD1051}" type="presOf" srcId="{92A91AA3-BFD5-47C2-9A4C-26C983E03702}" destId="{150A56B6-A5A0-4FE0-A97B-32CD2E2EAF0C}" srcOrd="0" destOrd="0" presId="urn:microsoft.com/office/officeart/2008/layout/LinedList"/>
    <dgm:cxn modelId="{305C53B0-0FA2-4C11-ACE6-4C9D85E1D44B}" srcId="{89BDCA30-299A-4132-B024-DC45ED01D7B4}" destId="{637F581E-93BE-4D30-ACD4-7E7F21F6341B}" srcOrd="1" destOrd="0" parTransId="{3C7AE5EC-6EB5-4341-B095-A29A650ABCD9}" sibTransId="{95BD5B37-E962-4EC6-B490-FDEFE31EB6B5}"/>
    <dgm:cxn modelId="{96656DD4-E571-41ED-BD51-3E2AFD0CCB96}" type="presOf" srcId="{4B24B109-FEF2-4E96-9980-EE322994E011}" destId="{D3BABA08-1D44-4013-9BCB-4884B9885A54}" srcOrd="0" destOrd="0" presId="urn:microsoft.com/office/officeart/2008/layout/LinedList"/>
    <dgm:cxn modelId="{2F98D8DF-E736-4582-899E-B889CAC993D0}" type="presOf" srcId="{E11A622F-6BDC-4722-8D9F-4F16E2BC0321}" destId="{2A8CE188-EF51-458E-BBEE-1DB3D730045E}" srcOrd="0" destOrd="0" presId="urn:microsoft.com/office/officeart/2008/layout/LinedList"/>
    <dgm:cxn modelId="{29C6B5E3-A31A-4AB6-A5AC-70EA0B0206FA}" srcId="{89BDCA30-299A-4132-B024-DC45ED01D7B4}" destId="{4B24B109-FEF2-4E96-9980-EE322994E011}" srcOrd="0" destOrd="0" parTransId="{7D9E8BDF-A0C1-438B-A146-C61DA06E7C2C}" sibTransId="{B67F9796-D3EC-419A-B9D7-3A1D5FFE33C3}"/>
    <dgm:cxn modelId="{FC6C46F4-4EF3-417A-86DC-19AF4633148B}" type="presOf" srcId="{89BDCA30-299A-4132-B024-DC45ED01D7B4}" destId="{A1941E82-A773-4593-95B5-9071C568C321}" srcOrd="0" destOrd="0" presId="urn:microsoft.com/office/officeart/2008/layout/LinedList"/>
    <dgm:cxn modelId="{A30E9EF5-18EA-4C80-9FA9-8BB6E3063D1C}" srcId="{89BDCA30-299A-4132-B024-DC45ED01D7B4}" destId="{6EF376A9-2C97-4F9D-A9E9-94B5429F35E4}" srcOrd="3" destOrd="0" parTransId="{91A32555-1D39-4F30-8490-A0E433F71312}" sibTransId="{D54287A8-A018-4D86-BFD6-3A56BFF74738}"/>
    <dgm:cxn modelId="{47631BF6-086D-4717-BBC6-71FBD687BA05}" type="presOf" srcId="{637F581E-93BE-4D30-ACD4-7E7F21F6341B}" destId="{B3C3B228-99E2-4C7D-AB6F-97B1BBEEAAC5}" srcOrd="0" destOrd="0" presId="urn:microsoft.com/office/officeart/2008/layout/LinedList"/>
    <dgm:cxn modelId="{05578CF9-E8ED-4F16-A80C-251CA144F262}" type="presParOf" srcId="{74CF53C1-8EF6-494A-AD41-9804A521DB53}" destId="{274A8E70-9BE5-495F-A2D5-EB489A39592E}" srcOrd="0" destOrd="0" presId="urn:microsoft.com/office/officeart/2008/layout/LinedList"/>
    <dgm:cxn modelId="{C52B6D49-2523-490A-9F6B-06B7370F5958}" type="presParOf" srcId="{74CF53C1-8EF6-494A-AD41-9804A521DB53}" destId="{F9C04A9A-C3CD-4DA3-88FB-65CDAD56B536}" srcOrd="1" destOrd="0" presId="urn:microsoft.com/office/officeart/2008/layout/LinedList"/>
    <dgm:cxn modelId="{7AD867C9-1114-483F-AC78-32853EE1DF73}" type="presParOf" srcId="{F9C04A9A-C3CD-4DA3-88FB-65CDAD56B536}" destId="{A1941E82-A773-4593-95B5-9071C568C321}" srcOrd="0" destOrd="0" presId="urn:microsoft.com/office/officeart/2008/layout/LinedList"/>
    <dgm:cxn modelId="{8D7DB98F-71BB-4557-A70B-EBA6EBCEFACC}" type="presParOf" srcId="{F9C04A9A-C3CD-4DA3-88FB-65CDAD56B536}" destId="{E571DCF8-C2CC-4B70-A5AA-1C25555D29E2}" srcOrd="1" destOrd="0" presId="urn:microsoft.com/office/officeart/2008/layout/LinedList"/>
    <dgm:cxn modelId="{CC965161-8F37-4336-B5AA-59619AB5760F}" type="presParOf" srcId="{E571DCF8-C2CC-4B70-A5AA-1C25555D29E2}" destId="{4BBB081B-6DB4-447D-86A7-611EF678D96B}" srcOrd="0" destOrd="0" presId="urn:microsoft.com/office/officeart/2008/layout/LinedList"/>
    <dgm:cxn modelId="{6C32189C-B7C7-4933-ABB2-DF8B4CA616C9}" type="presParOf" srcId="{E571DCF8-C2CC-4B70-A5AA-1C25555D29E2}" destId="{83D9B88D-2A53-4F04-B7DA-181FDDE02D3A}" srcOrd="1" destOrd="0" presId="urn:microsoft.com/office/officeart/2008/layout/LinedList"/>
    <dgm:cxn modelId="{8F336F86-4118-4132-8FB0-6A1F45573A1A}" type="presParOf" srcId="{83D9B88D-2A53-4F04-B7DA-181FDDE02D3A}" destId="{5B32BEF3-116E-499D-8D28-6E5676B38EEA}" srcOrd="0" destOrd="0" presId="urn:microsoft.com/office/officeart/2008/layout/LinedList"/>
    <dgm:cxn modelId="{331F58A2-AC0F-4549-BD74-8B3C138553B3}" type="presParOf" srcId="{83D9B88D-2A53-4F04-B7DA-181FDDE02D3A}" destId="{D3BABA08-1D44-4013-9BCB-4884B9885A54}" srcOrd="1" destOrd="0" presId="urn:microsoft.com/office/officeart/2008/layout/LinedList"/>
    <dgm:cxn modelId="{949E6159-A79C-4B76-8F54-2009C00552AE}" type="presParOf" srcId="{83D9B88D-2A53-4F04-B7DA-181FDDE02D3A}" destId="{793FD5DF-8A5D-4EF3-8DD2-00409150D747}" srcOrd="2" destOrd="0" presId="urn:microsoft.com/office/officeart/2008/layout/LinedList"/>
    <dgm:cxn modelId="{6BC183CA-3C85-47EF-B18F-DE73399D2834}" type="presParOf" srcId="{E571DCF8-C2CC-4B70-A5AA-1C25555D29E2}" destId="{B2F4C0D6-C9EE-4206-B5BB-319F1EBA101A}" srcOrd="2" destOrd="0" presId="urn:microsoft.com/office/officeart/2008/layout/LinedList"/>
    <dgm:cxn modelId="{9C7018DD-58A5-40D2-80E4-67B9370EA59D}" type="presParOf" srcId="{E571DCF8-C2CC-4B70-A5AA-1C25555D29E2}" destId="{64D1B051-8A3B-434E-83B0-C875327783DB}" srcOrd="3" destOrd="0" presId="urn:microsoft.com/office/officeart/2008/layout/LinedList"/>
    <dgm:cxn modelId="{7660536E-E57A-4968-ADEC-F52BA76582AB}" type="presParOf" srcId="{E571DCF8-C2CC-4B70-A5AA-1C25555D29E2}" destId="{FB720CA9-CD65-4CCB-82D0-A6272CF4E9F9}" srcOrd="4" destOrd="0" presId="urn:microsoft.com/office/officeart/2008/layout/LinedList"/>
    <dgm:cxn modelId="{03696ED9-75BD-4179-B83B-0449DA0E8C94}" type="presParOf" srcId="{FB720CA9-CD65-4CCB-82D0-A6272CF4E9F9}" destId="{48976544-1EFF-42F5-9183-083B560BA3CC}" srcOrd="0" destOrd="0" presId="urn:microsoft.com/office/officeart/2008/layout/LinedList"/>
    <dgm:cxn modelId="{78E21199-C467-4CC7-9243-8612A0F91381}" type="presParOf" srcId="{FB720CA9-CD65-4CCB-82D0-A6272CF4E9F9}" destId="{B3C3B228-99E2-4C7D-AB6F-97B1BBEEAAC5}" srcOrd="1" destOrd="0" presId="urn:microsoft.com/office/officeart/2008/layout/LinedList"/>
    <dgm:cxn modelId="{F81E77E2-A1A9-4C11-97A4-5BA1155D3831}" type="presParOf" srcId="{FB720CA9-CD65-4CCB-82D0-A6272CF4E9F9}" destId="{E161CF12-CF0A-4A8E-9910-3AADFFA2EBDC}" srcOrd="2" destOrd="0" presId="urn:microsoft.com/office/officeart/2008/layout/LinedList"/>
    <dgm:cxn modelId="{844E3BE7-6F57-464E-951A-50AA5704D7F1}" type="presParOf" srcId="{E571DCF8-C2CC-4B70-A5AA-1C25555D29E2}" destId="{EDCBE7B3-CE9A-4137-9DA5-80CD6F2F82AF}" srcOrd="5" destOrd="0" presId="urn:microsoft.com/office/officeart/2008/layout/LinedList"/>
    <dgm:cxn modelId="{D4CAC03F-FD6D-4050-A2BA-F0D203E9B51B}" type="presParOf" srcId="{E571DCF8-C2CC-4B70-A5AA-1C25555D29E2}" destId="{BA4FDB89-5E8F-40E6-B6C8-D7D597347CFE}" srcOrd="6" destOrd="0" presId="urn:microsoft.com/office/officeart/2008/layout/LinedList"/>
    <dgm:cxn modelId="{A1D3F131-5E54-43FB-A2C0-E99CA400E3EE}" type="presParOf" srcId="{E571DCF8-C2CC-4B70-A5AA-1C25555D29E2}" destId="{14811BAD-F72D-448D-8529-A384B9D34905}" srcOrd="7" destOrd="0" presId="urn:microsoft.com/office/officeart/2008/layout/LinedList"/>
    <dgm:cxn modelId="{58F7F52F-F53C-4C31-A023-73B41D8CED7E}" type="presParOf" srcId="{14811BAD-F72D-448D-8529-A384B9D34905}" destId="{B1E20C77-23F4-4573-8AB5-58EC13E037EC}" srcOrd="0" destOrd="0" presId="urn:microsoft.com/office/officeart/2008/layout/LinedList"/>
    <dgm:cxn modelId="{96C88F6B-3350-498B-926B-7A70956E8AC9}" type="presParOf" srcId="{14811BAD-F72D-448D-8529-A384B9D34905}" destId="{150A56B6-A5A0-4FE0-A97B-32CD2E2EAF0C}" srcOrd="1" destOrd="0" presId="urn:microsoft.com/office/officeart/2008/layout/LinedList"/>
    <dgm:cxn modelId="{02B52B9F-498B-4541-A8DC-0A2818281885}" type="presParOf" srcId="{14811BAD-F72D-448D-8529-A384B9D34905}" destId="{8C03F19E-C23B-4D84-AC4A-EF6F79CA7E58}" srcOrd="2" destOrd="0" presId="urn:microsoft.com/office/officeart/2008/layout/LinedList"/>
    <dgm:cxn modelId="{F9219856-7A48-4A4F-9009-EB0A61FB9060}" type="presParOf" srcId="{E571DCF8-C2CC-4B70-A5AA-1C25555D29E2}" destId="{8EE07AE9-95D2-4605-84C9-BB7B3FE5AE2F}" srcOrd="8" destOrd="0" presId="urn:microsoft.com/office/officeart/2008/layout/LinedList"/>
    <dgm:cxn modelId="{CE9F23DE-1A91-4CCF-9D6E-53086A8BB6E2}" type="presParOf" srcId="{E571DCF8-C2CC-4B70-A5AA-1C25555D29E2}" destId="{0C8C283B-D330-4750-9CBB-113833E38F90}" srcOrd="9" destOrd="0" presId="urn:microsoft.com/office/officeart/2008/layout/LinedList"/>
    <dgm:cxn modelId="{E3FB1EAE-BD8B-447A-A915-FC7C8A18D28E}" type="presParOf" srcId="{E571DCF8-C2CC-4B70-A5AA-1C25555D29E2}" destId="{1B325FEE-F6F3-4734-AF36-56C3ED2DC520}" srcOrd="10" destOrd="0" presId="urn:microsoft.com/office/officeart/2008/layout/LinedList"/>
    <dgm:cxn modelId="{B122E4BE-8AC1-41BA-BFBF-6A34A462F3DE}" type="presParOf" srcId="{1B325FEE-F6F3-4734-AF36-56C3ED2DC520}" destId="{AE1569D9-DA66-44F8-B632-A7CC7635BD10}" srcOrd="0" destOrd="0" presId="urn:microsoft.com/office/officeart/2008/layout/LinedList"/>
    <dgm:cxn modelId="{C20F03B2-2FEF-4573-A4BA-8E822139AD78}" type="presParOf" srcId="{1B325FEE-F6F3-4734-AF36-56C3ED2DC520}" destId="{04B81E8C-4B9C-4621-8D9D-305EA9875FC0}" srcOrd="1" destOrd="0" presId="urn:microsoft.com/office/officeart/2008/layout/LinedList"/>
    <dgm:cxn modelId="{311E3001-6CF8-487A-8B47-FDF9670EABD0}" type="presParOf" srcId="{1B325FEE-F6F3-4734-AF36-56C3ED2DC520}" destId="{EDCEBB9D-E3B8-482C-8E47-ACAF37CB35BA}" srcOrd="2" destOrd="0" presId="urn:microsoft.com/office/officeart/2008/layout/LinedList"/>
    <dgm:cxn modelId="{8B4648A2-9AF6-4E2B-A88B-5D0681B9E18D}" type="presParOf" srcId="{E571DCF8-C2CC-4B70-A5AA-1C25555D29E2}" destId="{D6A771F8-4B19-4A03-B66C-1E66241B8479}" srcOrd="11" destOrd="0" presId="urn:microsoft.com/office/officeart/2008/layout/LinedList"/>
    <dgm:cxn modelId="{7DBA44BC-0E0A-4A0F-8D26-7CEECE2287B7}" type="presParOf" srcId="{E571DCF8-C2CC-4B70-A5AA-1C25555D29E2}" destId="{49EED0CC-25E0-4E2D-B2BE-7B6C1EAE9ACD}" srcOrd="12" destOrd="0" presId="urn:microsoft.com/office/officeart/2008/layout/LinedList"/>
    <dgm:cxn modelId="{76C13B4A-C67C-4E30-A17C-4C42367E33CD}" type="presParOf" srcId="{E571DCF8-C2CC-4B70-A5AA-1C25555D29E2}" destId="{FBC0B610-3E1B-43FE-9F26-3064A670B1F1}" srcOrd="13" destOrd="0" presId="urn:microsoft.com/office/officeart/2008/layout/LinedList"/>
    <dgm:cxn modelId="{C07954C7-00FF-4B3A-9614-0C6D7124731B}" type="presParOf" srcId="{FBC0B610-3E1B-43FE-9F26-3064A670B1F1}" destId="{73976993-69E7-4595-A483-F0480262F7F0}" srcOrd="0" destOrd="0" presId="urn:microsoft.com/office/officeart/2008/layout/LinedList"/>
    <dgm:cxn modelId="{95D617EF-2B33-4AF7-ABC1-6ACE60E31530}" type="presParOf" srcId="{FBC0B610-3E1B-43FE-9F26-3064A670B1F1}" destId="{2A8CE188-EF51-458E-BBEE-1DB3D730045E}" srcOrd="1" destOrd="0" presId="urn:microsoft.com/office/officeart/2008/layout/LinedList"/>
    <dgm:cxn modelId="{410D0157-C3AB-4A77-A0C6-DD13B6A92CF4}" type="presParOf" srcId="{FBC0B610-3E1B-43FE-9F26-3064A670B1F1}" destId="{039971AF-1CBF-4095-9041-1196D33049F1}" srcOrd="2" destOrd="0" presId="urn:microsoft.com/office/officeart/2008/layout/LinedList"/>
    <dgm:cxn modelId="{2ED2C6D2-15CF-4D24-89AE-5783BBBEBEF9}" type="presParOf" srcId="{E571DCF8-C2CC-4B70-A5AA-1C25555D29E2}" destId="{09B8DDE0-8AAA-43E9-AAF5-1B32AEA7146A}" srcOrd="14" destOrd="0" presId="urn:microsoft.com/office/officeart/2008/layout/LinedList"/>
    <dgm:cxn modelId="{C75F3F18-60E2-4FED-8EAB-16D1E58D4621}" type="presParOf" srcId="{E571DCF8-C2CC-4B70-A5AA-1C25555D29E2}" destId="{0DBDE621-D22B-427C-A041-CF6F0EF4800E}" srcOrd="15" destOrd="0" presId="urn:microsoft.com/office/officeart/2008/layout/Lin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4.xml><?xml version="1.0" encoding="utf-8"?>
<dgm:dataModel xmlns:dgm="http://schemas.openxmlformats.org/drawingml/2006/diagram" xmlns:a="http://schemas.openxmlformats.org/drawingml/2006/main">
  <dgm:ptLst>
    <dgm:pt modelId="{A43D77B3-CEDA-4A9B-BDFC-3B7514F494F5}" type="doc">
      <dgm:prSet loTypeId="urn:microsoft.com/office/officeart/2018/2/layout/IconVerticalSolidList" loCatId="icon" qsTypeId="urn:microsoft.com/office/officeart/2005/8/quickstyle/simple1" qsCatId="simple" csTypeId="urn:microsoft.com/office/officeart/2005/8/colors/accent4_2" csCatId="accent4" phldr="1"/>
      <dgm:spPr/>
      <dgm:t>
        <a:bodyPr/>
        <a:lstStyle/>
        <a:p>
          <a:endParaRPr lang="en-US"/>
        </a:p>
      </dgm:t>
    </dgm:pt>
    <dgm:pt modelId="{B87B18BB-DD17-4F22-BEAB-C082E5C04385}">
      <dgm:prSet custT="1"/>
      <dgm:spPr/>
      <dgm:t>
        <a:bodyPr/>
        <a:lstStyle/>
        <a:p>
          <a:pPr>
            <a:lnSpc>
              <a:spcPct val="100000"/>
            </a:lnSpc>
          </a:pPr>
          <a:r>
            <a:rPr lang="en-US" sz="2800" dirty="0">
              <a:solidFill>
                <a:srgbClr val="595959"/>
              </a:solidFill>
            </a:rPr>
            <a:t>In step five of From Idea to Brand, the concept of testing a presentation to receive honest feedback was explored. </a:t>
          </a:r>
        </a:p>
      </dgm:t>
    </dgm:pt>
    <dgm:pt modelId="{ECC59D44-2A0E-4F0E-ACC0-FCDFAD5B4445}" type="parTrans" cxnId="{DCCD318C-6BF0-40AD-8015-B89336A2C973}">
      <dgm:prSet/>
      <dgm:spPr/>
      <dgm:t>
        <a:bodyPr/>
        <a:lstStyle/>
        <a:p>
          <a:endParaRPr lang="en-US" sz="2800">
            <a:solidFill>
              <a:srgbClr val="595959"/>
            </a:solidFill>
          </a:endParaRPr>
        </a:p>
      </dgm:t>
    </dgm:pt>
    <dgm:pt modelId="{5675CC54-7053-4250-9555-1AE657EB9AA7}" type="sibTrans" cxnId="{DCCD318C-6BF0-40AD-8015-B89336A2C973}">
      <dgm:prSet/>
      <dgm:spPr/>
      <dgm:t>
        <a:bodyPr/>
        <a:lstStyle/>
        <a:p>
          <a:endParaRPr lang="en-US" sz="2800">
            <a:solidFill>
              <a:srgbClr val="595959"/>
            </a:solidFill>
          </a:endParaRPr>
        </a:p>
      </dgm:t>
    </dgm:pt>
    <dgm:pt modelId="{10DD3003-CA24-4368-AECA-0A637D132D05}">
      <dgm:prSet custT="1"/>
      <dgm:spPr/>
      <dgm:t>
        <a:bodyPr/>
        <a:lstStyle/>
        <a:p>
          <a:pPr>
            <a:lnSpc>
              <a:spcPct val="100000"/>
            </a:lnSpc>
          </a:pPr>
          <a:r>
            <a:rPr lang="en-US" sz="2800" dirty="0">
              <a:solidFill>
                <a:srgbClr val="595959"/>
              </a:solidFill>
            </a:rPr>
            <a:t>It is important to keep an open mind and use any criticism as an opportunity for improvement. </a:t>
          </a:r>
        </a:p>
      </dgm:t>
    </dgm:pt>
    <dgm:pt modelId="{2A5D22FB-C7D6-4669-B13A-BCD2DFFD85AF}" type="parTrans" cxnId="{0CDE3424-0281-41F0-9E7C-9A05A93AD5AA}">
      <dgm:prSet/>
      <dgm:spPr/>
      <dgm:t>
        <a:bodyPr/>
        <a:lstStyle/>
        <a:p>
          <a:endParaRPr lang="en-CA" sz="2800">
            <a:solidFill>
              <a:srgbClr val="595959"/>
            </a:solidFill>
          </a:endParaRPr>
        </a:p>
      </dgm:t>
    </dgm:pt>
    <dgm:pt modelId="{18D03DBF-239B-482B-B5EB-656F904238C2}" type="sibTrans" cxnId="{0CDE3424-0281-41F0-9E7C-9A05A93AD5AA}">
      <dgm:prSet/>
      <dgm:spPr/>
      <dgm:t>
        <a:bodyPr/>
        <a:lstStyle/>
        <a:p>
          <a:endParaRPr lang="en-CA" sz="2800">
            <a:solidFill>
              <a:srgbClr val="595959"/>
            </a:solidFill>
          </a:endParaRPr>
        </a:p>
      </dgm:t>
    </dgm:pt>
    <dgm:pt modelId="{BE86578C-3B98-4AC1-9873-545A96BF3808}" type="pres">
      <dgm:prSet presAssocID="{A43D77B3-CEDA-4A9B-BDFC-3B7514F494F5}" presName="root" presStyleCnt="0">
        <dgm:presLayoutVars>
          <dgm:dir/>
          <dgm:resizeHandles val="exact"/>
        </dgm:presLayoutVars>
      </dgm:prSet>
      <dgm:spPr/>
    </dgm:pt>
    <dgm:pt modelId="{E9FB50E0-D05A-4973-8B6D-7C56D6A1CEB3}" type="pres">
      <dgm:prSet presAssocID="{B87B18BB-DD17-4F22-BEAB-C082E5C04385}" presName="compNode" presStyleCnt="0"/>
      <dgm:spPr/>
    </dgm:pt>
    <dgm:pt modelId="{93E8E64E-3D04-444D-B75D-828B186DDAAB}" type="pres">
      <dgm:prSet presAssocID="{B87B18BB-DD17-4F22-BEAB-C082E5C04385}" presName="bgRect" presStyleLbl="bgShp" presStyleIdx="0" presStyleCnt="2"/>
      <dgm:spPr/>
    </dgm:pt>
    <dgm:pt modelId="{4456EF00-4E4D-452F-B964-7EF7B9B38440}" type="pres">
      <dgm:prSet presAssocID="{B87B18BB-DD17-4F22-BEAB-C082E5C04385}" presName="iconRect" presStyleLbl="node1" presStyleIdx="0" presStyleCnt="2"/>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dgm:spPr>
      <dgm:extLst>
        <a:ext uri="{E40237B7-FDA0-4F09-8148-C483321AD2D9}">
          <dgm14:cNvPr xmlns:dgm14="http://schemas.microsoft.com/office/drawing/2010/diagram" id="0" name="" descr="Group Brainstorm"/>
        </a:ext>
      </dgm:extLst>
    </dgm:pt>
    <dgm:pt modelId="{370C12E4-DAB1-4158-8BB4-705AFBCFDE5A}" type="pres">
      <dgm:prSet presAssocID="{B87B18BB-DD17-4F22-BEAB-C082E5C04385}" presName="spaceRect" presStyleCnt="0"/>
      <dgm:spPr/>
    </dgm:pt>
    <dgm:pt modelId="{23BC54D8-4B3F-46A2-96AF-5E5BAEEF97C8}" type="pres">
      <dgm:prSet presAssocID="{B87B18BB-DD17-4F22-BEAB-C082E5C04385}" presName="parTx" presStyleLbl="revTx" presStyleIdx="0" presStyleCnt="2">
        <dgm:presLayoutVars>
          <dgm:chMax val="0"/>
          <dgm:chPref val="0"/>
        </dgm:presLayoutVars>
      </dgm:prSet>
      <dgm:spPr/>
    </dgm:pt>
    <dgm:pt modelId="{72105777-C9E4-4D76-A4FE-92BA837E8256}" type="pres">
      <dgm:prSet presAssocID="{5675CC54-7053-4250-9555-1AE657EB9AA7}" presName="sibTrans" presStyleCnt="0"/>
      <dgm:spPr/>
    </dgm:pt>
    <dgm:pt modelId="{3979033E-520A-457B-A138-CC4F28D4F22C}" type="pres">
      <dgm:prSet presAssocID="{10DD3003-CA24-4368-AECA-0A637D132D05}" presName="compNode" presStyleCnt="0"/>
      <dgm:spPr/>
    </dgm:pt>
    <dgm:pt modelId="{3682ADBE-CFE0-4167-8C6D-D48D8847E89C}" type="pres">
      <dgm:prSet presAssocID="{10DD3003-CA24-4368-AECA-0A637D132D05}" presName="bgRect" presStyleLbl="bgShp" presStyleIdx="1" presStyleCnt="2"/>
      <dgm:spPr/>
    </dgm:pt>
    <dgm:pt modelId="{625458C4-9DCC-4387-874E-FCEE1296B942}" type="pres">
      <dgm:prSet presAssocID="{10DD3003-CA24-4368-AECA-0A637D132D05}" presName="iconRect" presStyleLbl="node1" presStyleIdx="1" presStyleCnt="2"/>
      <dgm:spPr>
        <a:blipFill>
          <a:blip xmlns:r="http://schemas.openxmlformats.org/officeDocument/2006/relationships" r:embed="rId3">
            <a:extLst>
              <a:ext uri="{96DAC541-7B7A-43D3-8B79-37D633B846F1}">
                <asvg:svgBlip xmlns:asvg="http://schemas.microsoft.com/office/drawing/2016/SVG/main" r:embed="rId4"/>
              </a:ext>
            </a:extLst>
          </a:blip>
          <a:srcRect/>
          <a:stretch>
            <a:fillRect/>
          </a:stretch>
        </a:blipFill>
      </dgm:spPr>
      <dgm:extLst>
        <a:ext uri="{E40237B7-FDA0-4F09-8148-C483321AD2D9}">
          <dgm14:cNvPr xmlns:dgm14="http://schemas.microsoft.com/office/drawing/2010/diagram" id="0" name="" descr="Exponential Graph with solid fill"/>
        </a:ext>
      </dgm:extLst>
    </dgm:pt>
    <dgm:pt modelId="{7E036C69-0A9A-43B8-9306-493DDB795BD4}" type="pres">
      <dgm:prSet presAssocID="{10DD3003-CA24-4368-AECA-0A637D132D05}" presName="spaceRect" presStyleCnt="0"/>
      <dgm:spPr/>
    </dgm:pt>
    <dgm:pt modelId="{F6813798-99B6-4D23-B7DB-73E5D725C48F}" type="pres">
      <dgm:prSet presAssocID="{10DD3003-CA24-4368-AECA-0A637D132D05}" presName="parTx" presStyleLbl="revTx" presStyleIdx="1" presStyleCnt="2">
        <dgm:presLayoutVars>
          <dgm:chMax val="0"/>
          <dgm:chPref val="0"/>
        </dgm:presLayoutVars>
      </dgm:prSet>
      <dgm:spPr/>
    </dgm:pt>
  </dgm:ptLst>
  <dgm:cxnLst>
    <dgm:cxn modelId="{0CDE3424-0281-41F0-9E7C-9A05A93AD5AA}" srcId="{A43D77B3-CEDA-4A9B-BDFC-3B7514F494F5}" destId="{10DD3003-CA24-4368-AECA-0A637D132D05}" srcOrd="1" destOrd="0" parTransId="{2A5D22FB-C7D6-4669-B13A-BCD2DFFD85AF}" sibTransId="{18D03DBF-239B-482B-B5EB-656F904238C2}"/>
    <dgm:cxn modelId="{DCCD318C-6BF0-40AD-8015-B89336A2C973}" srcId="{A43D77B3-CEDA-4A9B-BDFC-3B7514F494F5}" destId="{B87B18BB-DD17-4F22-BEAB-C082E5C04385}" srcOrd="0" destOrd="0" parTransId="{ECC59D44-2A0E-4F0E-ACC0-FCDFAD5B4445}" sibTransId="{5675CC54-7053-4250-9555-1AE657EB9AA7}"/>
    <dgm:cxn modelId="{7FE6A999-1AA5-49E8-84D8-CEF5843A0231}" type="presOf" srcId="{B87B18BB-DD17-4F22-BEAB-C082E5C04385}" destId="{23BC54D8-4B3F-46A2-96AF-5E5BAEEF97C8}" srcOrd="0" destOrd="0" presId="urn:microsoft.com/office/officeart/2018/2/layout/IconVerticalSolidList"/>
    <dgm:cxn modelId="{0DBE099F-BA03-414A-AE85-03D2740BC2D8}" type="presOf" srcId="{A43D77B3-CEDA-4A9B-BDFC-3B7514F494F5}" destId="{BE86578C-3B98-4AC1-9873-545A96BF3808}" srcOrd="0" destOrd="0" presId="urn:microsoft.com/office/officeart/2018/2/layout/IconVerticalSolidList"/>
    <dgm:cxn modelId="{7D96E4CB-198F-48D8-8B2C-0A4BD22185D3}" type="presOf" srcId="{10DD3003-CA24-4368-AECA-0A637D132D05}" destId="{F6813798-99B6-4D23-B7DB-73E5D725C48F}" srcOrd="0" destOrd="0" presId="urn:microsoft.com/office/officeart/2018/2/layout/IconVerticalSolidList"/>
    <dgm:cxn modelId="{11A729CE-4A2A-454C-BD43-5927CB76CB55}" type="presParOf" srcId="{BE86578C-3B98-4AC1-9873-545A96BF3808}" destId="{E9FB50E0-D05A-4973-8B6D-7C56D6A1CEB3}" srcOrd="0" destOrd="0" presId="urn:microsoft.com/office/officeart/2018/2/layout/IconVerticalSolidList"/>
    <dgm:cxn modelId="{F34D1EF3-F72C-4174-A920-B0C644B84A41}" type="presParOf" srcId="{E9FB50E0-D05A-4973-8B6D-7C56D6A1CEB3}" destId="{93E8E64E-3D04-444D-B75D-828B186DDAAB}" srcOrd="0" destOrd="0" presId="urn:microsoft.com/office/officeart/2018/2/layout/IconVerticalSolidList"/>
    <dgm:cxn modelId="{CCF3CE06-D49F-4BD5-A2B4-B128DEC73736}" type="presParOf" srcId="{E9FB50E0-D05A-4973-8B6D-7C56D6A1CEB3}" destId="{4456EF00-4E4D-452F-B964-7EF7B9B38440}" srcOrd="1" destOrd="0" presId="urn:microsoft.com/office/officeart/2018/2/layout/IconVerticalSolidList"/>
    <dgm:cxn modelId="{495E1248-9857-435E-B280-D57CD1D56A28}" type="presParOf" srcId="{E9FB50E0-D05A-4973-8B6D-7C56D6A1CEB3}" destId="{370C12E4-DAB1-4158-8BB4-705AFBCFDE5A}" srcOrd="2" destOrd="0" presId="urn:microsoft.com/office/officeart/2018/2/layout/IconVerticalSolidList"/>
    <dgm:cxn modelId="{96C9856D-6588-4AAB-BCBD-B25AD3FDDAB8}" type="presParOf" srcId="{E9FB50E0-D05A-4973-8B6D-7C56D6A1CEB3}" destId="{23BC54D8-4B3F-46A2-96AF-5E5BAEEF97C8}" srcOrd="3" destOrd="0" presId="urn:microsoft.com/office/officeart/2018/2/layout/IconVerticalSolidList"/>
    <dgm:cxn modelId="{7B25ABBE-D0E3-4BD9-92B3-48D6AC23F4C6}" type="presParOf" srcId="{BE86578C-3B98-4AC1-9873-545A96BF3808}" destId="{72105777-C9E4-4D76-A4FE-92BA837E8256}" srcOrd="1" destOrd="0" presId="urn:microsoft.com/office/officeart/2018/2/layout/IconVerticalSolidList"/>
    <dgm:cxn modelId="{E7A73D24-7B95-4747-9E27-159137C1493A}" type="presParOf" srcId="{BE86578C-3B98-4AC1-9873-545A96BF3808}" destId="{3979033E-520A-457B-A138-CC4F28D4F22C}" srcOrd="2" destOrd="0" presId="urn:microsoft.com/office/officeart/2018/2/layout/IconVerticalSolidList"/>
    <dgm:cxn modelId="{0118E32B-78CA-489C-AE88-CE115C6A6AE9}" type="presParOf" srcId="{3979033E-520A-457B-A138-CC4F28D4F22C}" destId="{3682ADBE-CFE0-4167-8C6D-D48D8847E89C}" srcOrd="0" destOrd="0" presId="urn:microsoft.com/office/officeart/2018/2/layout/IconVerticalSolidList"/>
    <dgm:cxn modelId="{A4B3DF8C-8B53-4DFB-B0CD-242BDCF9DDB8}" type="presParOf" srcId="{3979033E-520A-457B-A138-CC4F28D4F22C}" destId="{625458C4-9DCC-4387-874E-FCEE1296B942}" srcOrd="1" destOrd="0" presId="urn:microsoft.com/office/officeart/2018/2/layout/IconVerticalSolidList"/>
    <dgm:cxn modelId="{9092DFD3-B835-4CAF-9E29-B8000EE3C672}" type="presParOf" srcId="{3979033E-520A-457B-A138-CC4F28D4F22C}" destId="{7E036C69-0A9A-43B8-9306-493DDB795BD4}" srcOrd="2" destOrd="0" presId="urn:microsoft.com/office/officeart/2018/2/layout/IconVerticalSolidList"/>
    <dgm:cxn modelId="{747120E7-3C74-4E7A-924E-0244426FB36C}" type="presParOf" srcId="{3979033E-520A-457B-A138-CC4F28D4F22C}" destId="{F6813798-99B6-4D23-B7DB-73E5D725C48F}"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5.xml><?xml version="1.0" encoding="utf-8"?>
<dgm:dataModel xmlns:dgm="http://schemas.openxmlformats.org/drawingml/2006/diagram" xmlns:a="http://schemas.openxmlformats.org/drawingml/2006/main">
  <dgm:ptLst>
    <dgm:pt modelId="{D56E0B01-5E8C-447A-95E9-F64B75ED38DC}" type="doc">
      <dgm:prSet loTypeId="urn:microsoft.com/office/officeart/2008/layout/LinedList" loCatId="list" qsTypeId="urn:microsoft.com/office/officeart/2005/8/quickstyle/simple1" qsCatId="simple" csTypeId="urn:microsoft.com/office/officeart/2005/8/colors/accent2_2" csCatId="accent2" phldr="1"/>
      <dgm:spPr/>
      <dgm:t>
        <a:bodyPr/>
        <a:lstStyle/>
        <a:p>
          <a:endParaRPr lang="en-CA"/>
        </a:p>
      </dgm:t>
    </dgm:pt>
    <dgm:pt modelId="{A26CC986-29A9-4FB1-87AC-522F529A68E4}">
      <dgm:prSet phldrT="[Text]" custT="1"/>
      <dgm:spPr/>
      <dgm:t>
        <a:bodyPr/>
        <a:lstStyle/>
        <a:p>
          <a:r>
            <a:rPr lang="en-US" sz="2100" b="1" dirty="0"/>
            <a:t>Opportunities: </a:t>
          </a:r>
          <a:endParaRPr lang="en-CA" sz="2100" dirty="0"/>
        </a:p>
      </dgm:t>
    </dgm:pt>
    <dgm:pt modelId="{B39FB96D-ED8A-4027-A93E-6693B7370825}" type="parTrans" cxnId="{75AD351E-DB75-4245-A121-9B3A9718A16C}">
      <dgm:prSet/>
      <dgm:spPr/>
      <dgm:t>
        <a:bodyPr/>
        <a:lstStyle/>
        <a:p>
          <a:endParaRPr lang="en-CA" sz="2100"/>
        </a:p>
      </dgm:t>
    </dgm:pt>
    <dgm:pt modelId="{654FD9B0-B0E2-4AC6-A583-02CBB1C9D69C}" type="sibTrans" cxnId="{75AD351E-DB75-4245-A121-9B3A9718A16C}">
      <dgm:prSet/>
      <dgm:spPr/>
      <dgm:t>
        <a:bodyPr/>
        <a:lstStyle/>
        <a:p>
          <a:endParaRPr lang="en-CA" sz="2100"/>
        </a:p>
      </dgm:t>
    </dgm:pt>
    <dgm:pt modelId="{1A5065A2-F1FE-4D90-88BA-24BF4C718D9D}">
      <dgm:prSet custT="1"/>
      <dgm:spPr/>
      <dgm:t>
        <a:bodyPr/>
        <a:lstStyle/>
        <a:p>
          <a:r>
            <a:rPr lang="en-US" sz="2100" b="1" dirty="0"/>
            <a:t>Barriers:</a:t>
          </a:r>
          <a:endParaRPr lang="en-US" sz="2100" dirty="0"/>
        </a:p>
      </dgm:t>
    </dgm:pt>
    <dgm:pt modelId="{8EA363E2-3691-412A-9AD5-60C52C887C72}" type="parTrans" cxnId="{8EA0D0F8-DE8D-4381-A204-829FDC3536EE}">
      <dgm:prSet/>
      <dgm:spPr/>
      <dgm:t>
        <a:bodyPr/>
        <a:lstStyle/>
        <a:p>
          <a:endParaRPr lang="en-CA" sz="2100"/>
        </a:p>
      </dgm:t>
    </dgm:pt>
    <dgm:pt modelId="{D9431E2C-CF96-4BEF-AA6A-0D9F9A0CB3F2}" type="sibTrans" cxnId="{8EA0D0F8-DE8D-4381-A204-829FDC3536EE}">
      <dgm:prSet/>
      <dgm:spPr/>
      <dgm:t>
        <a:bodyPr/>
        <a:lstStyle/>
        <a:p>
          <a:endParaRPr lang="en-CA" sz="2100"/>
        </a:p>
      </dgm:t>
    </dgm:pt>
    <dgm:pt modelId="{8D77AE15-D06B-486B-961A-835334EBFC19}">
      <dgm:prSet custT="1"/>
      <dgm:spPr/>
      <dgm:t>
        <a:bodyPr/>
        <a:lstStyle/>
        <a:p>
          <a:r>
            <a:rPr lang="en-US" sz="2100" b="1" dirty="0"/>
            <a:t>Focus:</a:t>
          </a:r>
          <a:endParaRPr lang="en-US" sz="2100" dirty="0"/>
        </a:p>
      </dgm:t>
    </dgm:pt>
    <dgm:pt modelId="{40EFE983-1D0D-4BEB-94CF-29D913C00897}" type="parTrans" cxnId="{7DF066B3-0FAE-4E7F-A620-C5C478D924D2}">
      <dgm:prSet/>
      <dgm:spPr/>
      <dgm:t>
        <a:bodyPr/>
        <a:lstStyle/>
        <a:p>
          <a:endParaRPr lang="en-CA" sz="2100"/>
        </a:p>
      </dgm:t>
    </dgm:pt>
    <dgm:pt modelId="{CC9D3662-2CBC-4C74-BD84-31A7A97536A5}" type="sibTrans" cxnId="{7DF066B3-0FAE-4E7F-A620-C5C478D924D2}">
      <dgm:prSet/>
      <dgm:spPr/>
      <dgm:t>
        <a:bodyPr/>
        <a:lstStyle/>
        <a:p>
          <a:endParaRPr lang="en-CA" sz="2100"/>
        </a:p>
      </dgm:t>
    </dgm:pt>
    <dgm:pt modelId="{07144923-8639-4C27-AC8E-4A1B64679DDC}">
      <dgm:prSet custT="1"/>
      <dgm:spPr/>
      <dgm:t>
        <a:bodyPr/>
        <a:lstStyle/>
        <a:p>
          <a:r>
            <a:rPr lang="en-US" sz="2100" b="1" dirty="0"/>
            <a:t>Impact:</a:t>
          </a:r>
          <a:endParaRPr lang="en-US" sz="2100" dirty="0"/>
        </a:p>
      </dgm:t>
    </dgm:pt>
    <dgm:pt modelId="{D1A69AF3-5585-474D-B9CF-ABE9EA5AA75C}" type="parTrans" cxnId="{3B9C5CF8-39A8-4D39-B259-8668A560B9FF}">
      <dgm:prSet/>
      <dgm:spPr/>
      <dgm:t>
        <a:bodyPr/>
        <a:lstStyle/>
        <a:p>
          <a:endParaRPr lang="en-CA" sz="2100"/>
        </a:p>
      </dgm:t>
    </dgm:pt>
    <dgm:pt modelId="{AE1D5059-2085-455C-97C2-67BC12C86AE1}" type="sibTrans" cxnId="{3B9C5CF8-39A8-4D39-B259-8668A560B9FF}">
      <dgm:prSet/>
      <dgm:spPr/>
      <dgm:t>
        <a:bodyPr/>
        <a:lstStyle/>
        <a:p>
          <a:endParaRPr lang="en-CA" sz="2100"/>
        </a:p>
      </dgm:t>
    </dgm:pt>
    <dgm:pt modelId="{4FA90A6A-E7CC-4492-B4D5-C5BD3241E220}">
      <dgm:prSet custT="1"/>
      <dgm:spPr/>
      <dgm:t>
        <a:bodyPr/>
        <a:lstStyle/>
        <a:p>
          <a:r>
            <a:rPr lang="en-US" sz="2100" b="1" dirty="0"/>
            <a:t>Strengths:</a:t>
          </a:r>
          <a:endParaRPr lang="en-US" sz="2100" dirty="0"/>
        </a:p>
      </dgm:t>
    </dgm:pt>
    <dgm:pt modelId="{E819E132-4F73-4F9D-BDA0-4FDAE49C4792}" type="parTrans" cxnId="{BB422A8B-0224-4ABC-B610-6710118F1838}">
      <dgm:prSet/>
      <dgm:spPr/>
      <dgm:t>
        <a:bodyPr/>
        <a:lstStyle/>
        <a:p>
          <a:endParaRPr lang="en-CA" sz="2100"/>
        </a:p>
      </dgm:t>
    </dgm:pt>
    <dgm:pt modelId="{9CE1657E-E298-4658-8637-F30CB3D36E32}" type="sibTrans" cxnId="{BB422A8B-0224-4ABC-B610-6710118F1838}">
      <dgm:prSet/>
      <dgm:spPr/>
      <dgm:t>
        <a:bodyPr/>
        <a:lstStyle/>
        <a:p>
          <a:endParaRPr lang="en-CA" sz="2100"/>
        </a:p>
      </dgm:t>
    </dgm:pt>
    <dgm:pt modelId="{6A3E8540-2E46-4E36-B5F0-029E8C92610E}">
      <dgm:prSet custT="1"/>
      <dgm:spPr/>
      <dgm:t>
        <a:bodyPr/>
        <a:lstStyle/>
        <a:p>
          <a:r>
            <a:rPr lang="en-US" sz="2100" b="1" dirty="0"/>
            <a:t>Potential:</a:t>
          </a:r>
          <a:endParaRPr lang="en-US" sz="2100" dirty="0"/>
        </a:p>
      </dgm:t>
    </dgm:pt>
    <dgm:pt modelId="{F7E42455-B760-4E30-8687-F85FEC0662E8}" type="parTrans" cxnId="{CBDF7997-3544-4315-9A42-231FB5F261A0}">
      <dgm:prSet/>
      <dgm:spPr/>
      <dgm:t>
        <a:bodyPr/>
        <a:lstStyle/>
        <a:p>
          <a:endParaRPr lang="en-CA" sz="2100"/>
        </a:p>
      </dgm:t>
    </dgm:pt>
    <dgm:pt modelId="{2F62FA93-5BAA-4B65-990F-61DCF8548A77}" type="sibTrans" cxnId="{CBDF7997-3544-4315-9A42-231FB5F261A0}">
      <dgm:prSet/>
      <dgm:spPr/>
      <dgm:t>
        <a:bodyPr/>
        <a:lstStyle/>
        <a:p>
          <a:endParaRPr lang="en-CA" sz="2100"/>
        </a:p>
      </dgm:t>
    </dgm:pt>
    <dgm:pt modelId="{60167835-4FF2-47AA-BE6D-7E47B8329F31}">
      <dgm:prSet phldrT="[Text]" custT="1"/>
      <dgm:spPr/>
      <dgm:t>
        <a:bodyPr/>
        <a:lstStyle/>
        <a:p>
          <a:r>
            <a:rPr lang="en-US" sz="2100" dirty="0"/>
            <a:t>Will there be opportunities to expand this idea? Will it make money?</a:t>
          </a:r>
          <a:endParaRPr lang="en-CA" sz="2100" dirty="0"/>
        </a:p>
      </dgm:t>
    </dgm:pt>
    <dgm:pt modelId="{97B3DD8F-4C45-467A-A6E8-37D0C028CD7C}" type="parTrans" cxnId="{08D47F81-15F0-4D38-B83E-62F0018145D9}">
      <dgm:prSet/>
      <dgm:spPr/>
      <dgm:t>
        <a:bodyPr/>
        <a:lstStyle/>
        <a:p>
          <a:endParaRPr lang="en-US"/>
        </a:p>
      </dgm:t>
    </dgm:pt>
    <dgm:pt modelId="{DB5076CE-E7C0-4E0A-9EFA-854773037E98}" type="sibTrans" cxnId="{08D47F81-15F0-4D38-B83E-62F0018145D9}">
      <dgm:prSet/>
      <dgm:spPr/>
      <dgm:t>
        <a:bodyPr/>
        <a:lstStyle/>
        <a:p>
          <a:endParaRPr lang="en-US"/>
        </a:p>
      </dgm:t>
    </dgm:pt>
    <dgm:pt modelId="{3671E912-F156-4AFB-BCB1-032678B091A2}">
      <dgm:prSet custT="1"/>
      <dgm:spPr/>
      <dgm:t>
        <a:bodyPr/>
        <a:lstStyle/>
        <a:p>
          <a:r>
            <a:rPr lang="en-US" sz="2100" dirty="0"/>
            <a:t>What are the drawbacks to this idea?</a:t>
          </a:r>
        </a:p>
      </dgm:t>
    </dgm:pt>
    <dgm:pt modelId="{759882EB-8638-4B02-A59D-9165686E0032}" type="parTrans" cxnId="{26343E92-CC3C-46A9-95D1-63500B9BC15B}">
      <dgm:prSet/>
      <dgm:spPr/>
      <dgm:t>
        <a:bodyPr/>
        <a:lstStyle/>
        <a:p>
          <a:endParaRPr lang="en-US"/>
        </a:p>
      </dgm:t>
    </dgm:pt>
    <dgm:pt modelId="{0BB75DAA-5FE9-41C6-B632-85D67CA7F025}" type="sibTrans" cxnId="{26343E92-CC3C-46A9-95D1-63500B9BC15B}">
      <dgm:prSet/>
      <dgm:spPr/>
      <dgm:t>
        <a:bodyPr/>
        <a:lstStyle/>
        <a:p>
          <a:endParaRPr lang="en-US"/>
        </a:p>
      </dgm:t>
    </dgm:pt>
    <dgm:pt modelId="{A6A13D33-A036-40B7-9A8C-9453FC08456E}">
      <dgm:prSet custT="1"/>
      <dgm:spPr/>
      <dgm:t>
        <a:bodyPr/>
        <a:lstStyle/>
        <a:p>
          <a:r>
            <a:rPr lang="en-US" sz="2100" dirty="0"/>
            <a:t>Does it have a company or customer focus? Will the customer like it?</a:t>
          </a:r>
        </a:p>
      </dgm:t>
    </dgm:pt>
    <dgm:pt modelId="{7A5573BE-F276-4CCD-A678-4F5B267C998D}" type="parTrans" cxnId="{15652D3F-E06A-4878-9432-E95B83447A43}">
      <dgm:prSet/>
      <dgm:spPr/>
      <dgm:t>
        <a:bodyPr/>
        <a:lstStyle/>
        <a:p>
          <a:endParaRPr lang="en-US"/>
        </a:p>
      </dgm:t>
    </dgm:pt>
    <dgm:pt modelId="{EC14A323-F7B9-4EEF-89D0-0AEF92D36C04}" type="sibTrans" cxnId="{15652D3F-E06A-4878-9432-E95B83447A43}">
      <dgm:prSet/>
      <dgm:spPr/>
      <dgm:t>
        <a:bodyPr/>
        <a:lstStyle/>
        <a:p>
          <a:endParaRPr lang="en-US"/>
        </a:p>
      </dgm:t>
    </dgm:pt>
    <dgm:pt modelId="{C4C937B4-62E3-42C9-96D8-6EFC8256013A}">
      <dgm:prSet custT="1"/>
      <dgm:spPr/>
      <dgm:t>
        <a:bodyPr/>
        <a:lstStyle/>
        <a:p>
          <a:r>
            <a:rPr lang="en-US" sz="2100" dirty="0"/>
            <a:t>Does it have a lasting impact on the company or division?</a:t>
          </a:r>
        </a:p>
      </dgm:t>
    </dgm:pt>
    <dgm:pt modelId="{B473D3C4-161F-4B49-8BAA-35A9861AACE6}" type="parTrans" cxnId="{0A4CF68F-4A9E-4D31-8C30-264776B31F52}">
      <dgm:prSet/>
      <dgm:spPr/>
      <dgm:t>
        <a:bodyPr/>
        <a:lstStyle/>
        <a:p>
          <a:endParaRPr lang="en-US"/>
        </a:p>
      </dgm:t>
    </dgm:pt>
    <dgm:pt modelId="{7C59DBA8-92E3-41C9-86A7-00E489C9B45B}" type="sibTrans" cxnId="{0A4CF68F-4A9E-4D31-8C30-264776B31F52}">
      <dgm:prSet/>
      <dgm:spPr/>
      <dgm:t>
        <a:bodyPr/>
        <a:lstStyle/>
        <a:p>
          <a:endParaRPr lang="en-US"/>
        </a:p>
      </dgm:t>
    </dgm:pt>
    <dgm:pt modelId="{158395CA-6772-4D5C-840D-41EEE4D79871}">
      <dgm:prSet custT="1"/>
      <dgm:spPr/>
      <dgm:t>
        <a:bodyPr/>
        <a:lstStyle/>
        <a:p>
          <a:r>
            <a:rPr lang="en-US" sz="2100" dirty="0"/>
            <a:t>Is this something that is easy to use? Is it simple to explain to the end user?</a:t>
          </a:r>
        </a:p>
      </dgm:t>
    </dgm:pt>
    <dgm:pt modelId="{2BCB8BC0-743B-4D0D-B004-4DC05C39B439}" type="parTrans" cxnId="{451082BD-ADCD-4C58-9DEB-6C945E3344DF}">
      <dgm:prSet/>
      <dgm:spPr/>
      <dgm:t>
        <a:bodyPr/>
        <a:lstStyle/>
        <a:p>
          <a:endParaRPr lang="en-US"/>
        </a:p>
      </dgm:t>
    </dgm:pt>
    <dgm:pt modelId="{D0049097-5427-446A-BEC6-958D00B5C5A1}" type="sibTrans" cxnId="{451082BD-ADCD-4C58-9DEB-6C945E3344DF}">
      <dgm:prSet/>
      <dgm:spPr/>
      <dgm:t>
        <a:bodyPr/>
        <a:lstStyle/>
        <a:p>
          <a:endParaRPr lang="en-US"/>
        </a:p>
      </dgm:t>
    </dgm:pt>
    <dgm:pt modelId="{0C0AB582-A170-4A7F-B8DE-1CEE42D8A104}">
      <dgm:prSet custT="1"/>
      <dgm:spPr/>
      <dgm:t>
        <a:bodyPr/>
        <a:lstStyle/>
        <a:p>
          <a:r>
            <a:rPr lang="en-US" sz="2100" dirty="0"/>
            <a:t>What is the potential for success?</a:t>
          </a:r>
        </a:p>
      </dgm:t>
    </dgm:pt>
    <dgm:pt modelId="{5AA66471-5F6F-4418-947C-25124FC6154F}" type="parTrans" cxnId="{477766C3-FADC-44EB-A962-CB6AAEBDED50}">
      <dgm:prSet/>
      <dgm:spPr/>
      <dgm:t>
        <a:bodyPr/>
        <a:lstStyle/>
        <a:p>
          <a:endParaRPr lang="en-US"/>
        </a:p>
      </dgm:t>
    </dgm:pt>
    <dgm:pt modelId="{30C6A74F-0A3A-4740-B02B-A6E6618ED4FF}" type="sibTrans" cxnId="{477766C3-FADC-44EB-A962-CB6AAEBDED50}">
      <dgm:prSet/>
      <dgm:spPr/>
      <dgm:t>
        <a:bodyPr/>
        <a:lstStyle/>
        <a:p>
          <a:endParaRPr lang="en-US"/>
        </a:p>
      </dgm:t>
    </dgm:pt>
    <dgm:pt modelId="{AE6B8AF4-B6E6-416C-BDC3-74848640BE2B}" type="pres">
      <dgm:prSet presAssocID="{D56E0B01-5E8C-447A-95E9-F64B75ED38DC}" presName="vert0" presStyleCnt="0">
        <dgm:presLayoutVars>
          <dgm:dir/>
          <dgm:animOne val="branch"/>
          <dgm:animLvl val="lvl"/>
        </dgm:presLayoutVars>
      </dgm:prSet>
      <dgm:spPr/>
    </dgm:pt>
    <dgm:pt modelId="{168D01C3-3270-4D95-B642-DE85DE69BCA4}" type="pres">
      <dgm:prSet presAssocID="{A26CC986-29A9-4FB1-87AC-522F529A68E4}" presName="thickLine" presStyleLbl="alignNode1" presStyleIdx="0" presStyleCnt="6"/>
      <dgm:spPr/>
    </dgm:pt>
    <dgm:pt modelId="{17654665-CD09-4A36-8255-C4A964141114}" type="pres">
      <dgm:prSet presAssocID="{A26CC986-29A9-4FB1-87AC-522F529A68E4}" presName="horz1" presStyleCnt="0"/>
      <dgm:spPr/>
    </dgm:pt>
    <dgm:pt modelId="{97C2EA34-2EB6-4C87-9236-29F5B2D08BC7}" type="pres">
      <dgm:prSet presAssocID="{A26CC986-29A9-4FB1-87AC-522F529A68E4}" presName="tx1" presStyleLbl="revTx" presStyleIdx="0" presStyleCnt="12"/>
      <dgm:spPr/>
    </dgm:pt>
    <dgm:pt modelId="{2C9CB1E1-AAF6-4265-9E19-0E0D007A4EC7}" type="pres">
      <dgm:prSet presAssocID="{A26CC986-29A9-4FB1-87AC-522F529A68E4}" presName="vert1" presStyleCnt="0"/>
      <dgm:spPr/>
    </dgm:pt>
    <dgm:pt modelId="{42B5725D-FCA2-451E-B199-5BBADE75B233}" type="pres">
      <dgm:prSet presAssocID="{60167835-4FF2-47AA-BE6D-7E47B8329F31}" presName="vertSpace2a" presStyleCnt="0"/>
      <dgm:spPr/>
    </dgm:pt>
    <dgm:pt modelId="{74883C7C-B91C-4646-B1F6-FCBF4F6CA93E}" type="pres">
      <dgm:prSet presAssocID="{60167835-4FF2-47AA-BE6D-7E47B8329F31}" presName="horz2" presStyleCnt="0"/>
      <dgm:spPr/>
    </dgm:pt>
    <dgm:pt modelId="{051645D1-34C0-4A1B-8A19-09F6D5773DB8}" type="pres">
      <dgm:prSet presAssocID="{60167835-4FF2-47AA-BE6D-7E47B8329F31}" presName="horzSpace2" presStyleCnt="0"/>
      <dgm:spPr/>
    </dgm:pt>
    <dgm:pt modelId="{94F016F5-DC82-497A-99FD-E1E420FC1062}" type="pres">
      <dgm:prSet presAssocID="{60167835-4FF2-47AA-BE6D-7E47B8329F31}" presName="tx2" presStyleLbl="revTx" presStyleIdx="1" presStyleCnt="12"/>
      <dgm:spPr/>
    </dgm:pt>
    <dgm:pt modelId="{7760D1E7-BA39-484C-AE80-47D511B54B81}" type="pres">
      <dgm:prSet presAssocID="{60167835-4FF2-47AA-BE6D-7E47B8329F31}" presName="vert2" presStyleCnt="0"/>
      <dgm:spPr/>
    </dgm:pt>
    <dgm:pt modelId="{1719414C-2AFF-4510-9CEA-9F30D3059AE5}" type="pres">
      <dgm:prSet presAssocID="{60167835-4FF2-47AA-BE6D-7E47B8329F31}" presName="thinLine2b" presStyleLbl="callout" presStyleIdx="0" presStyleCnt="6"/>
      <dgm:spPr/>
    </dgm:pt>
    <dgm:pt modelId="{EF69C12F-D13F-4E17-BCBC-9B16D8E34262}" type="pres">
      <dgm:prSet presAssocID="{60167835-4FF2-47AA-BE6D-7E47B8329F31}" presName="vertSpace2b" presStyleCnt="0"/>
      <dgm:spPr/>
    </dgm:pt>
    <dgm:pt modelId="{68003BB6-D1C0-417C-AE37-0EEEC7AF63DF}" type="pres">
      <dgm:prSet presAssocID="{1A5065A2-F1FE-4D90-88BA-24BF4C718D9D}" presName="thickLine" presStyleLbl="alignNode1" presStyleIdx="1" presStyleCnt="6"/>
      <dgm:spPr/>
    </dgm:pt>
    <dgm:pt modelId="{7E20688A-D393-46AA-A753-65B7331C7CF4}" type="pres">
      <dgm:prSet presAssocID="{1A5065A2-F1FE-4D90-88BA-24BF4C718D9D}" presName="horz1" presStyleCnt="0"/>
      <dgm:spPr/>
    </dgm:pt>
    <dgm:pt modelId="{F47379ED-3A99-4B3F-ADFB-B0979534D202}" type="pres">
      <dgm:prSet presAssocID="{1A5065A2-F1FE-4D90-88BA-24BF4C718D9D}" presName="tx1" presStyleLbl="revTx" presStyleIdx="2" presStyleCnt="12"/>
      <dgm:spPr/>
    </dgm:pt>
    <dgm:pt modelId="{FF445B0F-E978-4F81-8FE4-516EC6F81294}" type="pres">
      <dgm:prSet presAssocID="{1A5065A2-F1FE-4D90-88BA-24BF4C718D9D}" presName="vert1" presStyleCnt="0"/>
      <dgm:spPr/>
    </dgm:pt>
    <dgm:pt modelId="{B2F27C52-85A9-43C3-96ED-1C8FA4520986}" type="pres">
      <dgm:prSet presAssocID="{3671E912-F156-4AFB-BCB1-032678B091A2}" presName="vertSpace2a" presStyleCnt="0"/>
      <dgm:spPr/>
    </dgm:pt>
    <dgm:pt modelId="{B816A6ED-C9F0-4396-90E7-535A5EC2DBF6}" type="pres">
      <dgm:prSet presAssocID="{3671E912-F156-4AFB-BCB1-032678B091A2}" presName="horz2" presStyleCnt="0"/>
      <dgm:spPr/>
    </dgm:pt>
    <dgm:pt modelId="{62B992F3-273E-4738-B576-6E0427D4D56E}" type="pres">
      <dgm:prSet presAssocID="{3671E912-F156-4AFB-BCB1-032678B091A2}" presName="horzSpace2" presStyleCnt="0"/>
      <dgm:spPr/>
    </dgm:pt>
    <dgm:pt modelId="{1775F756-F3F3-42D3-BF8E-9AAA886B8749}" type="pres">
      <dgm:prSet presAssocID="{3671E912-F156-4AFB-BCB1-032678B091A2}" presName="tx2" presStyleLbl="revTx" presStyleIdx="3" presStyleCnt="12"/>
      <dgm:spPr/>
    </dgm:pt>
    <dgm:pt modelId="{1DCE011E-49D1-4C3B-98DF-3B43342C95C7}" type="pres">
      <dgm:prSet presAssocID="{3671E912-F156-4AFB-BCB1-032678B091A2}" presName="vert2" presStyleCnt="0"/>
      <dgm:spPr/>
    </dgm:pt>
    <dgm:pt modelId="{421D95DC-93C5-4683-8BEC-2B8C2CF3AC67}" type="pres">
      <dgm:prSet presAssocID="{3671E912-F156-4AFB-BCB1-032678B091A2}" presName="thinLine2b" presStyleLbl="callout" presStyleIdx="1" presStyleCnt="6"/>
      <dgm:spPr/>
    </dgm:pt>
    <dgm:pt modelId="{3F73A5FA-5556-441A-A900-54981E3AA635}" type="pres">
      <dgm:prSet presAssocID="{3671E912-F156-4AFB-BCB1-032678B091A2}" presName="vertSpace2b" presStyleCnt="0"/>
      <dgm:spPr/>
    </dgm:pt>
    <dgm:pt modelId="{294EEF03-6EC4-48B2-BCC8-FA5AFDF25EC2}" type="pres">
      <dgm:prSet presAssocID="{8D77AE15-D06B-486B-961A-835334EBFC19}" presName="thickLine" presStyleLbl="alignNode1" presStyleIdx="2" presStyleCnt="6"/>
      <dgm:spPr/>
    </dgm:pt>
    <dgm:pt modelId="{E2C5326A-AED7-4928-8C54-FFB8493B32A6}" type="pres">
      <dgm:prSet presAssocID="{8D77AE15-D06B-486B-961A-835334EBFC19}" presName="horz1" presStyleCnt="0"/>
      <dgm:spPr/>
    </dgm:pt>
    <dgm:pt modelId="{B53103FB-4DCB-4013-ABB1-A38BC9EF8727}" type="pres">
      <dgm:prSet presAssocID="{8D77AE15-D06B-486B-961A-835334EBFC19}" presName="tx1" presStyleLbl="revTx" presStyleIdx="4" presStyleCnt="12"/>
      <dgm:spPr/>
    </dgm:pt>
    <dgm:pt modelId="{AA9601F1-0134-4480-A26E-125D2EA94174}" type="pres">
      <dgm:prSet presAssocID="{8D77AE15-D06B-486B-961A-835334EBFC19}" presName="vert1" presStyleCnt="0"/>
      <dgm:spPr/>
    </dgm:pt>
    <dgm:pt modelId="{E5C4E1A0-773B-49E6-817A-43369E902E48}" type="pres">
      <dgm:prSet presAssocID="{A6A13D33-A036-40B7-9A8C-9453FC08456E}" presName="vertSpace2a" presStyleCnt="0"/>
      <dgm:spPr/>
    </dgm:pt>
    <dgm:pt modelId="{EB8D124C-32F6-4DFA-8AFF-0E66995AB900}" type="pres">
      <dgm:prSet presAssocID="{A6A13D33-A036-40B7-9A8C-9453FC08456E}" presName="horz2" presStyleCnt="0"/>
      <dgm:spPr/>
    </dgm:pt>
    <dgm:pt modelId="{02598597-44F2-4F2E-8984-F3EF1AB881ED}" type="pres">
      <dgm:prSet presAssocID="{A6A13D33-A036-40B7-9A8C-9453FC08456E}" presName="horzSpace2" presStyleCnt="0"/>
      <dgm:spPr/>
    </dgm:pt>
    <dgm:pt modelId="{E63B5B03-EF26-43D0-B678-F10332255623}" type="pres">
      <dgm:prSet presAssocID="{A6A13D33-A036-40B7-9A8C-9453FC08456E}" presName="tx2" presStyleLbl="revTx" presStyleIdx="5" presStyleCnt="12"/>
      <dgm:spPr/>
    </dgm:pt>
    <dgm:pt modelId="{AFED8E3E-FD1F-4758-92C7-E803C04E4A3D}" type="pres">
      <dgm:prSet presAssocID="{A6A13D33-A036-40B7-9A8C-9453FC08456E}" presName="vert2" presStyleCnt="0"/>
      <dgm:spPr/>
    </dgm:pt>
    <dgm:pt modelId="{A2FFCD21-FBAD-4C80-9BDB-FDB5A5B08B2D}" type="pres">
      <dgm:prSet presAssocID="{A6A13D33-A036-40B7-9A8C-9453FC08456E}" presName="thinLine2b" presStyleLbl="callout" presStyleIdx="2" presStyleCnt="6"/>
      <dgm:spPr/>
    </dgm:pt>
    <dgm:pt modelId="{A1E3C5FE-A6BC-4AAE-9B43-39C586C2AEE6}" type="pres">
      <dgm:prSet presAssocID="{A6A13D33-A036-40B7-9A8C-9453FC08456E}" presName="vertSpace2b" presStyleCnt="0"/>
      <dgm:spPr/>
    </dgm:pt>
    <dgm:pt modelId="{605ECC25-893C-4DE5-B929-D78B4A87122D}" type="pres">
      <dgm:prSet presAssocID="{07144923-8639-4C27-AC8E-4A1B64679DDC}" presName="thickLine" presStyleLbl="alignNode1" presStyleIdx="3" presStyleCnt="6"/>
      <dgm:spPr/>
    </dgm:pt>
    <dgm:pt modelId="{E87B6DC9-B413-4044-8387-7C53446F79F8}" type="pres">
      <dgm:prSet presAssocID="{07144923-8639-4C27-AC8E-4A1B64679DDC}" presName="horz1" presStyleCnt="0"/>
      <dgm:spPr/>
    </dgm:pt>
    <dgm:pt modelId="{AF9B4B8A-B608-4980-B7A6-FCE435BC4DC3}" type="pres">
      <dgm:prSet presAssocID="{07144923-8639-4C27-AC8E-4A1B64679DDC}" presName="tx1" presStyleLbl="revTx" presStyleIdx="6" presStyleCnt="12"/>
      <dgm:spPr/>
    </dgm:pt>
    <dgm:pt modelId="{2D858F93-5649-4F9E-A30A-644B2A270442}" type="pres">
      <dgm:prSet presAssocID="{07144923-8639-4C27-AC8E-4A1B64679DDC}" presName="vert1" presStyleCnt="0"/>
      <dgm:spPr/>
    </dgm:pt>
    <dgm:pt modelId="{04090CBE-8A53-466B-9225-CFFE79E2516E}" type="pres">
      <dgm:prSet presAssocID="{C4C937B4-62E3-42C9-96D8-6EFC8256013A}" presName="vertSpace2a" presStyleCnt="0"/>
      <dgm:spPr/>
    </dgm:pt>
    <dgm:pt modelId="{4E958CD5-EEEF-4D48-A53E-B267592C7E9D}" type="pres">
      <dgm:prSet presAssocID="{C4C937B4-62E3-42C9-96D8-6EFC8256013A}" presName="horz2" presStyleCnt="0"/>
      <dgm:spPr/>
    </dgm:pt>
    <dgm:pt modelId="{DFEAECFE-1DDC-4DC5-A7E0-4B2C4AC1D7E9}" type="pres">
      <dgm:prSet presAssocID="{C4C937B4-62E3-42C9-96D8-6EFC8256013A}" presName="horzSpace2" presStyleCnt="0"/>
      <dgm:spPr/>
    </dgm:pt>
    <dgm:pt modelId="{99D5702E-E6D8-42F0-A7E2-E91B675CB2FB}" type="pres">
      <dgm:prSet presAssocID="{C4C937B4-62E3-42C9-96D8-6EFC8256013A}" presName="tx2" presStyleLbl="revTx" presStyleIdx="7" presStyleCnt="12"/>
      <dgm:spPr/>
    </dgm:pt>
    <dgm:pt modelId="{698DB10A-57E1-4614-8E3F-118435F74421}" type="pres">
      <dgm:prSet presAssocID="{C4C937B4-62E3-42C9-96D8-6EFC8256013A}" presName="vert2" presStyleCnt="0"/>
      <dgm:spPr/>
    </dgm:pt>
    <dgm:pt modelId="{A24C5BED-032A-4511-A565-AB09366DE8A5}" type="pres">
      <dgm:prSet presAssocID="{C4C937B4-62E3-42C9-96D8-6EFC8256013A}" presName="thinLine2b" presStyleLbl="callout" presStyleIdx="3" presStyleCnt="6"/>
      <dgm:spPr/>
    </dgm:pt>
    <dgm:pt modelId="{441FDDAE-CF40-4EEC-9E32-B578C3281E1D}" type="pres">
      <dgm:prSet presAssocID="{C4C937B4-62E3-42C9-96D8-6EFC8256013A}" presName="vertSpace2b" presStyleCnt="0"/>
      <dgm:spPr/>
    </dgm:pt>
    <dgm:pt modelId="{B957B175-E08A-4144-A665-C71087A79D97}" type="pres">
      <dgm:prSet presAssocID="{4FA90A6A-E7CC-4492-B4D5-C5BD3241E220}" presName="thickLine" presStyleLbl="alignNode1" presStyleIdx="4" presStyleCnt="6"/>
      <dgm:spPr/>
    </dgm:pt>
    <dgm:pt modelId="{8D846E45-C179-42F1-98BD-E4E0034AFB77}" type="pres">
      <dgm:prSet presAssocID="{4FA90A6A-E7CC-4492-B4D5-C5BD3241E220}" presName="horz1" presStyleCnt="0"/>
      <dgm:spPr/>
    </dgm:pt>
    <dgm:pt modelId="{B7318BC2-689E-4252-BF6F-555350D63F6B}" type="pres">
      <dgm:prSet presAssocID="{4FA90A6A-E7CC-4492-B4D5-C5BD3241E220}" presName="tx1" presStyleLbl="revTx" presStyleIdx="8" presStyleCnt="12"/>
      <dgm:spPr/>
    </dgm:pt>
    <dgm:pt modelId="{8EBFCA35-8DB9-420C-A1A6-97641DD622F9}" type="pres">
      <dgm:prSet presAssocID="{4FA90A6A-E7CC-4492-B4D5-C5BD3241E220}" presName="vert1" presStyleCnt="0"/>
      <dgm:spPr/>
    </dgm:pt>
    <dgm:pt modelId="{3ABED6F2-8772-4030-AA37-EA0E888D3EB5}" type="pres">
      <dgm:prSet presAssocID="{158395CA-6772-4D5C-840D-41EEE4D79871}" presName="vertSpace2a" presStyleCnt="0"/>
      <dgm:spPr/>
    </dgm:pt>
    <dgm:pt modelId="{D7F4BCE9-CFC7-424C-A929-6F7B76DF6BA4}" type="pres">
      <dgm:prSet presAssocID="{158395CA-6772-4D5C-840D-41EEE4D79871}" presName="horz2" presStyleCnt="0"/>
      <dgm:spPr/>
    </dgm:pt>
    <dgm:pt modelId="{29BB335B-0719-425B-BCAA-6353C53BA263}" type="pres">
      <dgm:prSet presAssocID="{158395CA-6772-4D5C-840D-41EEE4D79871}" presName="horzSpace2" presStyleCnt="0"/>
      <dgm:spPr/>
    </dgm:pt>
    <dgm:pt modelId="{414DAE0A-CC3F-412F-A53E-018A28401242}" type="pres">
      <dgm:prSet presAssocID="{158395CA-6772-4D5C-840D-41EEE4D79871}" presName="tx2" presStyleLbl="revTx" presStyleIdx="9" presStyleCnt="12"/>
      <dgm:spPr/>
    </dgm:pt>
    <dgm:pt modelId="{28BFAC65-2C3E-4F2B-811F-0E5A7F46BA49}" type="pres">
      <dgm:prSet presAssocID="{158395CA-6772-4D5C-840D-41EEE4D79871}" presName="vert2" presStyleCnt="0"/>
      <dgm:spPr/>
    </dgm:pt>
    <dgm:pt modelId="{0555EC10-0DFB-4E4B-B0B3-760F18DB31E9}" type="pres">
      <dgm:prSet presAssocID="{158395CA-6772-4D5C-840D-41EEE4D79871}" presName="thinLine2b" presStyleLbl="callout" presStyleIdx="4" presStyleCnt="6"/>
      <dgm:spPr/>
    </dgm:pt>
    <dgm:pt modelId="{AC8706E7-77C7-4DBB-AB42-32AD3E6019D1}" type="pres">
      <dgm:prSet presAssocID="{158395CA-6772-4D5C-840D-41EEE4D79871}" presName="vertSpace2b" presStyleCnt="0"/>
      <dgm:spPr/>
    </dgm:pt>
    <dgm:pt modelId="{2F8331EC-9C5D-4400-825F-38C904269E25}" type="pres">
      <dgm:prSet presAssocID="{6A3E8540-2E46-4E36-B5F0-029E8C92610E}" presName="thickLine" presStyleLbl="alignNode1" presStyleIdx="5" presStyleCnt="6"/>
      <dgm:spPr/>
    </dgm:pt>
    <dgm:pt modelId="{8B3EFA6F-C1DD-4A27-BAE2-F5448580860E}" type="pres">
      <dgm:prSet presAssocID="{6A3E8540-2E46-4E36-B5F0-029E8C92610E}" presName="horz1" presStyleCnt="0"/>
      <dgm:spPr/>
    </dgm:pt>
    <dgm:pt modelId="{071DC499-EC4D-419C-BF31-74513FA96229}" type="pres">
      <dgm:prSet presAssocID="{6A3E8540-2E46-4E36-B5F0-029E8C92610E}" presName="tx1" presStyleLbl="revTx" presStyleIdx="10" presStyleCnt="12"/>
      <dgm:spPr/>
    </dgm:pt>
    <dgm:pt modelId="{19A41055-C7A0-46BB-A501-5FCC00D206BE}" type="pres">
      <dgm:prSet presAssocID="{6A3E8540-2E46-4E36-B5F0-029E8C92610E}" presName="vert1" presStyleCnt="0"/>
      <dgm:spPr/>
    </dgm:pt>
    <dgm:pt modelId="{1A1CC673-00E5-4EAB-AC7E-F3D306B231A2}" type="pres">
      <dgm:prSet presAssocID="{0C0AB582-A170-4A7F-B8DE-1CEE42D8A104}" presName="vertSpace2a" presStyleCnt="0"/>
      <dgm:spPr/>
    </dgm:pt>
    <dgm:pt modelId="{2E4473DA-04EE-4068-9982-42EDEAD5329C}" type="pres">
      <dgm:prSet presAssocID="{0C0AB582-A170-4A7F-B8DE-1CEE42D8A104}" presName="horz2" presStyleCnt="0"/>
      <dgm:spPr/>
    </dgm:pt>
    <dgm:pt modelId="{DD26ADFB-1F3D-4FC2-9EE9-1E30987EC83A}" type="pres">
      <dgm:prSet presAssocID="{0C0AB582-A170-4A7F-B8DE-1CEE42D8A104}" presName="horzSpace2" presStyleCnt="0"/>
      <dgm:spPr/>
    </dgm:pt>
    <dgm:pt modelId="{447CEC1C-A9AB-482C-8CC7-68D0A1CC747B}" type="pres">
      <dgm:prSet presAssocID="{0C0AB582-A170-4A7F-B8DE-1CEE42D8A104}" presName="tx2" presStyleLbl="revTx" presStyleIdx="11" presStyleCnt="12"/>
      <dgm:spPr/>
    </dgm:pt>
    <dgm:pt modelId="{A52D0E37-604C-4EBE-8E79-7DF145800060}" type="pres">
      <dgm:prSet presAssocID="{0C0AB582-A170-4A7F-B8DE-1CEE42D8A104}" presName="vert2" presStyleCnt="0"/>
      <dgm:spPr/>
    </dgm:pt>
    <dgm:pt modelId="{63F7C340-C446-4E85-80E8-7FE85DF8A8D1}" type="pres">
      <dgm:prSet presAssocID="{0C0AB582-A170-4A7F-B8DE-1CEE42D8A104}" presName="thinLine2b" presStyleLbl="callout" presStyleIdx="5" presStyleCnt="6"/>
      <dgm:spPr/>
    </dgm:pt>
    <dgm:pt modelId="{E4C44D9D-32F2-44DF-ACC1-C9DF5772117E}" type="pres">
      <dgm:prSet presAssocID="{0C0AB582-A170-4A7F-B8DE-1CEE42D8A104}" presName="vertSpace2b" presStyleCnt="0"/>
      <dgm:spPr/>
    </dgm:pt>
  </dgm:ptLst>
  <dgm:cxnLst>
    <dgm:cxn modelId="{6533D802-837F-40A7-BC23-93470A07EEA5}" type="presOf" srcId="{60167835-4FF2-47AA-BE6D-7E47B8329F31}" destId="{94F016F5-DC82-497A-99FD-E1E420FC1062}" srcOrd="0" destOrd="0" presId="urn:microsoft.com/office/officeart/2008/layout/LinedList"/>
    <dgm:cxn modelId="{E11DFD0E-07E5-4B5F-B436-1EA15449F7FC}" type="presOf" srcId="{07144923-8639-4C27-AC8E-4A1B64679DDC}" destId="{AF9B4B8A-B608-4980-B7A6-FCE435BC4DC3}" srcOrd="0" destOrd="0" presId="urn:microsoft.com/office/officeart/2008/layout/LinedList"/>
    <dgm:cxn modelId="{5FA48311-7677-49C8-BC05-B6AEA0AA5FE8}" type="presOf" srcId="{6A3E8540-2E46-4E36-B5F0-029E8C92610E}" destId="{071DC499-EC4D-419C-BF31-74513FA96229}" srcOrd="0" destOrd="0" presId="urn:microsoft.com/office/officeart/2008/layout/LinedList"/>
    <dgm:cxn modelId="{DB150A16-C46B-4CF5-AAB3-BCEF7CFD248E}" type="presOf" srcId="{1A5065A2-F1FE-4D90-88BA-24BF4C718D9D}" destId="{F47379ED-3A99-4B3F-ADFB-B0979534D202}" srcOrd="0" destOrd="0" presId="urn:microsoft.com/office/officeart/2008/layout/LinedList"/>
    <dgm:cxn modelId="{B1B4111E-4FF0-4997-B6FC-AA93E7F72483}" type="presOf" srcId="{4FA90A6A-E7CC-4492-B4D5-C5BD3241E220}" destId="{B7318BC2-689E-4252-BF6F-555350D63F6B}" srcOrd="0" destOrd="0" presId="urn:microsoft.com/office/officeart/2008/layout/LinedList"/>
    <dgm:cxn modelId="{75AD351E-DB75-4245-A121-9B3A9718A16C}" srcId="{D56E0B01-5E8C-447A-95E9-F64B75ED38DC}" destId="{A26CC986-29A9-4FB1-87AC-522F529A68E4}" srcOrd="0" destOrd="0" parTransId="{B39FB96D-ED8A-4027-A93E-6693B7370825}" sibTransId="{654FD9B0-B0E2-4AC6-A583-02CBB1C9D69C}"/>
    <dgm:cxn modelId="{B84DD13C-749D-4AAE-84E9-B4274090A372}" type="presOf" srcId="{0C0AB582-A170-4A7F-B8DE-1CEE42D8A104}" destId="{447CEC1C-A9AB-482C-8CC7-68D0A1CC747B}" srcOrd="0" destOrd="0" presId="urn:microsoft.com/office/officeart/2008/layout/LinedList"/>
    <dgm:cxn modelId="{15652D3F-E06A-4878-9432-E95B83447A43}" srcId="{8D77AE15-D06B-486B-961A-835334EBFC19}" destId="{A6A13D33-A036-40B7-9A8C-9453FC08456E}" srcOrd="0" destOrd="0" parTransId="{7A5573BE-F276-4CCD-A678-4F5B267C998D}" sibTransId="{EC14A323-F7B9-4EEF-89D0-0AEF92D36C04}"/>
    <dgm:cxn modelId="{0964834A-CCBA-492E-8BE7-D1F34E039BA9}" type="presOf" srcId="{8D77AE15-D06B-486B-961A-835334EBFC19}" destId="{B53103FB-4DCB-4013-ABB1-A38BC9EF8727}" srcOrd="0" destOrd="0" presId="urn:microsoft.com/office/officeart/2008/layout/LinedList"/>
    <dgm:cxn modelId="{615DB270-9029-48C7-8F94-7B1AEF29584E}" type="presOf" srcId="{3671E912-F156-4AFB-BCB1-032678B091A2}" destId="{1775F756-F3F3-42D3-BF8E-9AAA886B8749}" srcOrd="0" destOrd="0" presId="urn:microsoft.com/office/officeart/2008/layout/LinedList"/>
    <dgm:cxn modelId="{08D47F81-15F0-4D38-B83E-62F0018145D9}" srcId="{A26CC986-29A9-4FB1-87AC-522F529A68E4}" destId="{60167835-4FF2-47AA-BE6D-7E47B8329F31}" srcOrd="0" destOrd="0" parTransId="{97B3DD8F-4C45-467A-A6E8-37D0C028CD7C}" sibTransId="{DB5076CE-E7C0-4E0A-9EFA-854773037E98}"/>
    <dgm:cxn modelId="{BB422A8B-0224-4ABC-B610-6710118F1838}" srcId="{D56E0B01-5E8C-447A-95E9-F64B75ED38DC}" destId="{4FA90A6A-E7CC-4492-B4D5-C5BD3241E220}" srcOrd="4" destOrd="0" parTransId="{E819E132-4F73-4F9D-BDA0-4FDAE49C4792}" sibTransId="{9CE1657E-E298-4658-8637-F30CB3D36E32}"/>
    <dgm:cxn modelId="{0A4CF68F-4A9E-4D31-8C30-264776B31F52}" srcId="{07144923-8639-4C27-AC8E-4A1B64679DDC}" destId="{C4C937B4-62E3-42C9-96D8-6EFC8256013A}" srcOrd="0" destOrd="0" parTransId="{B473D3C4-161F-4B49-8BAA-35A9861AACE6}" sibTransId="{7C59DBA8-92E3-41C9-86A7-00E489C9B45B}"/>
    <dgm:cxn modelId="{26343E92-CC3C-46A9-95D1-63500B9BC15B}" srcId="{1A5065A2-F1FE-4D90-88BA-24BF4C718D9D}" destId="{3671E912-F156-4AFB-BCB1-032678B091A2}" srcOrd="0" destOrd="0" parTransId="{759882EB-8638-4B02-A59D-9165686E0032}" sibTransId="{0BB75DAA-5FE9-41C6-B632-85D67CA7F025}"/>
    <dgm:cxn modelId="{CBDF7997-3544-4315-9A42-231FB5F261A0}" srcId="{D56E0B01-5E8C-447A-95E9-F64B75ED38DC}" destId="{6A3E8540-2E46-4E36-B5F0-029E8C92610E}" srcOrd="5" destOrd="0" parTransId="{F7E42455-B760-4E30-8687-F85FEC0662E8}" sibTransId="{2F62FA93-5BAA-4B65-990F-61DCF8548A77}"/>
    <dgm:cxn modelId="{874673A1-CDA9-4106-9C2C-F4974380E015}" type="presOf" srcId="{D56E0B01-5E8C-447A-95E9-F64B75ED38DC}" destId="{AE6B8AF4-B6E6-416C-BDC3-74848640BE2B}" srcOrd="0" destOrd="0" presId="urn:microsoft.com/office/officeart/2008/layout/LinedList"/>
    <dgm:cxn modelId="{765993A3-101D-428C-A14D-222C88194214}" type="presOf" srcId="{A6A13D33-A036-40B7-9A8C-9453FC08456E}" destId="{E63B5B03-EF26-43D0-B678-F10332255623}" srcOrd="0" destOrd="0" presId="urn:microsoft.com/office/officeart/2008/layout/LinedList"/>
    <dgm:cxn modelId="{7DF066B3-0FAE-4E7F-A620-C5C478D924D2}" srcId="{D56E0B01-5E8C-447A-95E9-F64B75ED38DC}" destId="{8D77AE15-D06B-486B-961A-835334EBFC19}" srcOrd="2" destOrd="0" parTransId="{40EFE983-1D0D-4BEB-94CF-29D913C00897}" sibTransId="{CC9D3662-2CBC-4C74-BD84-31A7A97536A5}"/>
    <dgm:cxn modelId="{451082BD-ADCD-4C58-9DEB-6C945E3344DF}" srcId="{4FA90A6A-E7CC-4492-B4D5-C5BD3241E220}" destId="{158395CA-6772-4D5C-840D-41EEE4D79871}" srcOrd="0" destOrd="0" parTransId="{2BCB8BC0-743B-4D0D-B004-4DC05C39B439}" sibTransId="{D0049097-5427-446A-BEC6-958D00B5C5A1}"/>
    <dgm:cxn modelId="{42AA63C0-C0AD-4D94-B92A-9755169B8D04}" type="presOf" srcId="{A26CC986-29A9-4FB1-87AC-522F529A68E4}" destId="{97C2EA34-2EB6-4C87-9236-29F5B2D08BC7}" srcOrd="0" destOrd="0" presId="urn:microsoft.com/office/officeart/2008/layout/LinedList"/>
    <dgm:cxn modelId="{477766C3-FADC-44EB-A962-CB6AAEBDED50}" srcId="{6A3E8540-2E46-4E36-B5F0-029E8C92610E}" destId="{0C0AB582-A170-4A7F-B8DE-1CEE42D8A104}" srcOrd="0" destOrd="0" parTransId="{5AA66471-5F6F-4418-947C-25124FC6154F}" sibTransId="{30C6A74F-0A3A-4740-B02B-A6E6618ED4FF}"/>
    <dgm:cxn modelId="{3B9C5CF8-39A8-4D39-B259-8668A560B9FF}" srcId="{D56E0B01-5E8C-447A-95E9-F64B75ED38DC}" destId="{07144923-8639-4C27-AC8E-4A1B64679DDC}" srcOrd="3" destOrd="0" parTransId="{D1A69AF3-5585-474D-B9CF-ABE9EA5AA75C}" sibTransId="{AE1D5059-2085-455C-97C2-67BC12C86AE1}"/>
    <dgm:cxn modelId="{8EA0D0F8-DE8D-4381-A204-829FDC3536EE}" srcId="{D56E0B01-5E8C-447A-95E9-F64B75ED38DC}" destId="{1A5065A2-F1FE-4D90-88BA-24BF4C718D9D}" srcOrd="1" destOrd="0" parTransId="{8EA363E2-3691-412A-9AD5-60C52C887C72}" sibTransId="{D9431E2C-CF96-4BEF-AA6A-0D9F9A0CB3F2}"/>
    <dgm:cxn modelId="{C496BDFA-CD95-4D64-B790-34985E687ECF}" type="presOf" srcId="{158395CA-6772-4D5C-840D-41EEE4D79871}" destId="{414DAE0A-CC3F-412F-A53E-018A28401242}" srcOrd="0" destOrd="0" presId="urn:microsoft.com/office/officeart/2008/layout/LinedList"/>
    <dgm:cxn modelId="{966D72FC-6E6D-4389-82E0-C8507C9BEE93}" type="presOf" srcId="{C4C937B4-62E3-42C9-96D8-6EFC8256013A}" destId="{99D5702E-E6D8-42F0-A7E2-E91B675CB2FB}" srcOrd="0" destOrd="0" presId="urn:microsoft.com/office/officeart/2008/layout/LinedList"/>
    <dgm:cxn modelId="{DA5082D8-2CE0-402E-9CD3-2BB44971D05A}" type="presParOf" srcId="{AE6B8AF4-B6E6-416C-BDC3-74848640BE2B}" destId="{168D01C3-3270-4D95-B642-DE85DE69BCA4}" srcOrd="0" destOrd="0" presId="urn:microsoft.com/office/officeart/2008/layout/LinedList"/>
    <dgm:cxn modelId="{898D11AD-A261-4DAC-BA09-0D22F316B631}" type="presParOf" srcId="{AE6B8AF4-B6E6-416C-BDC3-74848640BE2B}" destId="{17654665-CD09-4A36-8255-C4A964141114}" srcOrd="1" destOrd="0" presId="urn:microsoft.com/office/officeart/2008/layout/LinedList"/>
    <dgm:cxn modelId="{BF19CDC1-297A-4911-AD91-5371344935BA}" type="presParOf" srcId="{17654665-CD09-4A36-8255-C4A964141114}" destId="{97C2EA34-2EB6-4C87-9236-29F5B2D08BC7}" srcOrd="0" destOrd="0" presId="urn:microsoft.com/office/officeart/2008/layout/LinedList"/>
    <dgm:cxn modelId="{E48E52C2-21E6-4905-B10A-6EF417162042}" type="presParOf" srcId="{17654665-CD09-4A36-8255-C4A964141114}" destId="{2C9CB1E1-AAF6-4265-9E19-0E0D007A4EC7}" srcOrd="1" destOrd="0" presId="urn:microsoft.com/office/officeart/2008/layout/LinedList"/>
    <dgm:cxn modelId="{F68D9D22-1877-4A43-89C8-2C95AC7BD3F4}" type="presParOf" srcId="{2C9CB1E1-AAF6-4265-9E19-0E0D007A4EC7}" destId="{42B5725D-FCA2-451E-B199-5BBADE75B233}" srcOrd="0" destOrd="0" presId="urn:microsoft.com/office/officeart/2008/layout/LinedList"/>
    <dgm:cxn modelId="{8BF99F52-595A-4F9C-9814-4C87D1AE197D}" type="presParOf" srcId="{2C9CB1E1-AAF6-4265-9E19-0E0D007A4EC7}" destId="{74883C7C-B91C-4646-B1F6-FCBF4F6CA93E}" srcOrd="1" destOrd="0" presId="urn:microsoft.com/office/officeart/2008/layout/LinedList"/>
    <dgm:cxn modelId="{E2D97142-E21B-4CF9-ACBC-8CE38A5738CB}" type="presParOf" srcId="{74883C7C-B91C-4646-B1F6-FCBF4F6CA93E}" destId="{051645D1-34C0-4A1B-8A19-09F6D5773DB8}" srcOrd="0" destOrd="0" presId="urn:microsoft.com/office/officeart/2008/layout/LinedList"/>
    <dgm:cxn modelId="{3DB24BE5-16A3-4984-8382-55BC46EFC717}" type="presParOf" srcId="{74883C7C-B91C-4646-B1F6-FCBF4F6CA93E}" destId="{94F016F5-DC82-497A-99FD-E1E420FC1062}" srcOrd="1" destOrd="0" presId="urn:microsoft.com/office/officeart/2008/layout/LinedList"/>
    <dgm:cxn modelId="{52645017-E613-45D0-818C-039806FF2D37}" type="presParOf" srcId="{74883C7C-B91C-4646-B1F6-FCBF4F6CA93E}" destId="{7760D1E7-BA39-484C-AE80-47D511B54B81}" srcOrd="2" destOrd="0" presId="urn:microsoft.com/office/officeart/2008/layout/LinedList"/>
    <dgm:cxn modelId="{C2F6DCBB-256C-4D4C-955A-382D48E37BBE}" type="presParOf" srcId="{2C9CB1E1-AAF6-4265-9E19-0E0D007A4EC7}" destId="{1719414C-2AFF-4510-9CEA-9F30D3059AE5}" srcOrd="2" destOrd="0" presId="urn:microsoft.com/office/officeart/2008/layout/LinedList"/>
    <dgm:cxn modelId="{DF51A808-C479-4512-B29F-A263F178E194}" type="presParOf" srcId="{2C9CB1E1-AAF6-4265-9E19-0E0D007A4EC7}" destId="{EF69C12F-D13F-4E17-BCBC-9B16D8E34262}" srcOrd="3" destOrd="0" presId="urn:microsoft.com/office/officeart/2008/layout/LinedList"/>
    <dgm:cxn modelId="{F65087E9-177C-4FD4-AAB4-82A2DA96A176}" type="presParOf" srcId="{AE6B8AF4-B6E6-416C-BDC3-74848640BE2B}" destId="{68003BB6-D1C0-417C-AE37-0EEEC7AF63DF}" srcOrd="2" destOrd="0" presId="urn:microsoft.com/office/officeart/2008/layout/LinedList"/>
    <dgm:cxn modelId="{BC46C8E6-C143-45AD-BCEB-C26B27CD7502}" type="presParOf" srcId="{AE6B8AF4-B6E6-416C-BDC3-74848640BE2B}" destId="{7E20688A-D393-46AA-A753-65B7331C7CF4}" srcOrd="3" destOrd="0" presId="urn:microsoft.com/office/officeart/2008/layout/LinedList"/>
    <dgm:cxn modelId="{496D97FA-DDFB-4929-8359-8547A3776306}" type="presParOf" srcId="{7E20688A-D393-46AA-A753-65B7331C7CF4}" destId="{F47379ED-3A99-4B3F-ADFB-B0979534D202}" srcOrd="0" destOrd="0" presId="urn:microsoft.com/office/officeart/2008/layout/LinedList"/>
    <dgm:cxn modelId="{10F06E69-347C-4980-BE80-BB5241ACA27C}" type="presParOf" srcId="{7E20688A-D393-46AA-A753-65B7331C7CF4}" destId="{FF445B0F-E978-4F81-8FE4-516EC6F81294}" srcOrd="1" destOrd="0" presId="urn:microsoft.com/office/officeart/2008/layout/LinedList"/>
    <dgm:cxn modelId="{BAA330F8-6E2E-4AA6-BE06-8CFB4CC6FDB8}" type="presParOf" srcId="{FF445B0F-E978-4F81-8FE4-516EC6F81294}" destId="{B2F27C52-85A9-43C3-96ED-1C8FA4520986}" srcOrd="0" destOrd="0" presId="urn:microsoft.com/office/officeart/2008/layout/LinedList"/>
    <dgm:cxn modelId="{40FEE0F8-599C-429A-9726-9DB24A9150EE}" type="presParOf" srcId="{FF445B0F-E978-4F81-8FE4-516EC6F81294}" destId="{B816A6ED-C9F0-4396-90E7-535A5EC2DBF6}" srcOrd="1" destOrd="0" presId="urn:microsoft.com/office/officeart/2008/layout/LinedList"/>
    <dgm:cxn modelId="{A9D6E579-8B5D-4450-8D3E-EBF447C02526}" type="presParOf" srcId="{B816A6ED-C9F0-4396-90E7-535A5EC2DBF6}" destId="{62B992F3-273E-4738-B576-6E0427D4D56E}" srcOrd="0" destOrd="0" presId="urn:microsoft.com/office/officeart/2008/layout/LinedList"/>
    <dgm:cxn modelId="{32041623-22D6-489C-8919-BD3AF488F5CA}" type="presParOf" srcId="{B816A6ED-C9F0-4396-90E7-535A5EC2DBF6}" destId="{1775F756-F3F3-42D3-BF8E-9AAA886B8749}" srcOrd="1" destOrd="0" presId="urn:microsoft.com/office/officeart/2008/layout/LinedList"/>
    <dgm:cxn modelId="{5F9083AC-6408-4F35-9508-C3C9A62E671F}" type="presParOf" srcId="{B816A6ED-C9F0-4396-90E7-535A5EC2DBF6}" destId="{1DCE011E-49D1-4C3B-98DF-3B43342C95C7}" srcOrd="2" destOrd="0" presId="urn:microsoft.com/office/officeart/2008/layout/LinedList"/>
    <dgm:cxn modelId="{404D73B4-1C27-494D-93EA-A48A1D91A493}" type="presParOf" srcId="{FF445B0F-E978-4F81-8FE4-516EC6F81294}" destId="{421D95DC-93C5-4683-8BEC-2B8C2CF3AC67}" srcOrd="2" destOrd="0" presId="urn:microsoft.com/office/officeart/2008/layout/LinedList"/>
    <dgm:cxn modelId="{95EB294A-FB24-4148-AD89-08B4AEB6B519}" type="presParOf" srcId="{FF445B0F-E978-4F81-8FE4-516EC6F81294}" destId="{3F73A5FA-5556-441A-A900-54981E3AA635}" srcOrd="3" destOrd="0" presId="urn:microsoft.com/office/officeart/2008/layout/LinedList"/>
    <dgm:cxn modelId="{8B3CAE2C-A4CB-4286-B9DB-8FB2584C6B61}" type="presParOf" srcId="{AE6B8AF4-B6E6-416C-BDC3-74848640BE2B}" destId="{294EEF03-6EC4-48B2-BCC8-FA5AFDF25EC2}" srcOrd="4" destOrd="0" presId="urn:microsoft.com/office/officeart/2008/layout/LinedList"/>
    <dgm:cxn modelId="{C5294C35-073B-4EAF-B6C7-19CD124B5C72}" type="presParOf" srcId="{AE6B8AF4-B6E6-416C-BDC3-74848640BE2B}" destId="{E2C5326A-AED7-4928-8C54-FFB8493B32A6}" srcOrd="5" destOrd="0" presId="urn:microsoft.com/office/officeart/2008/layout/LinedList"/>
    <dgm:cxn modelId="{00C10B9B-BF92-4A64-869D-9B5C72330055}" type="presParOf" srcId="{E2C5326A-AED7-4928-8C54-FFB8493B32A6}" destId="{B53103FB-4DCB-4013-ABB1-A38BC9EF8727}" srcOrd="0" destOrd="0" presId="urn:microsoft.com/office/officeart/2008/layout/LinedList"/>
    <dgm:cxn modelId="{D2842C8D-2CD7-454A-9597-D09B3D1E9933}" type="presParOf" srcId="{E2C5326A-AED7-4928-8C54-FFB8493B32A6}" destId="{AA9601F1-0134-4480-A26E-125D2EA94174}" srcOrd="1" destOrd="0" presId="urn:microsoft.com/office/officeart/2008/layout/LinedList"/>
    <dgm:cxn modelId="{7AE42B3D-8B63-46C7-876D-9338185E0F04}" type="presParOf" srcId="{AA9601F1-0134-4480-A26E-125D2EA94174}" destId="{E5C4E1A0-773B-49E6-817A-43369E902E48}" srcOrd="0" destOrd="0" presId="urn:microsoft.com/office/officeart/2008/layout/LinedList"/>
    <dgm:cxn modelId="{9AA8FC72-A8B2-484C-A74F-C2D8701001E1}" type="presParOf" srcId="{AA9601F1-0134-4480-A26E-125D2EA94174}" destId="{EB8D124C-32F6-4DFA-8AFF-0E66995AB900}" srcOrd="1" destOrd="0" presId="urn:microsoft.com/office/officeart/2008/layout/LinedList"/>
    <dgm:cxn modelId="{83E2231D-0BBF-47F1-9918-A758E2F49CF1}" type="presParOf" srcId="{EB8D124C-32F6-4DFA-8AFF-0E66995AB900}" destId="{02598597-44F2-4F2E-8984-F3EF1AB881ED}" srcOrd="0" destOrd="0" presId="urn:microsoft.com/office/officeart/2008/layout/LinedList"/>
    <dgm:cxn modelId="{A3E7694E-B799-4FEE-BF58-F047DAA95059}" type="presParOf" srcId="{EB8D124C-32F6-4DFA-8AFF-0E66995AB900}" destId="{E63B5B03-EF26-43D0-B678-F10332255623}" srcOrd="1" destOrd="0" presId="urn:microsoft.com/office/officeart/2008/layout/LinedList"/>
    <dgm:cxn modelId="{CAEF44D6-3E24-45C8-B7CE-EFD80A16C543}" type="presParOf" srcId="{EB8D124C-32F6-4DFA-8AFF-0E66995AB900}" destId="{AFED8E3E-FD1F-4758-92C7-E803C04E4A3D}" srcOrd="2" destOrd="0" presId="urn:microsoft.com/office/officeart/2008/layout/LinedList"/>
    <dgm:cxn modelId="{4C1509FA-6484-4E53-9458-48CA1D6D5BFE}" type="presParOf" srcId="{AA9601F1-0134-4480-A26E-125D2EA94174}" destId="{A2FFCD21-FBAD-4C80-9BDB-FDB5A5B08B2D}" srcOrd="2" destOrd="0" presId="urn:microsoft.com/office/officeart/2008/layout/LinedList"/>
    <dgm:cxn modelId="{B8201FDE-0BE4-47B1-9AB7-BCF5246E8FF9}" type="presParOf" srcId="{AA9601F1-0134-4480-A26E-125D2EA94174}" destId="{A1E3C5FE-A6BC-4AAE-9B43-39C586C2AEE6}" srcOrd="3" destOrd="0" presId="urn:microsoft.com/office/officeart/2008/layout/LinedList"/>
    <dgm:cxn modelId="{90199E96-62A4-4506-92E4-A8DF8470BA32}" type="presParOf" srcId="{AE6B8AF4-B6E6-416C-BDC3-74848640BE2B}" destId="{605ECC25-893C-4DE5-B929-D78B4A87122D}" srcOrd="6" destOrd="0" presId="urn:microsoft.com/office/officeart/2008/layout/LinedList"/>
    <dgm:cxn modelId="{B3E8374A-0A49-41CC-8584-636083C39408}" type="presParOf" srcId="{AE6B8AF4-B6E6-416C-BDC3-74848640BE2B}" destId="{E87B6DC9-B413-4044-8387-7C53446F79F8}" srcOrd="7" destOrd="0" presId="urn:microsoft.com/office/officeart/2008/layout/LinedList"/>
    <dgm:cxn modelId="{4C574679-44F5-4923-834D-24A26B8DB7FC}" type="presParOf" srcId="{E87B6DC9-B413-4044-8387-7C53446F79F8}" destId="{AF9B4B8A-B608-4980-B7A6-FCE435BC4DC3}" srcOrd="0" destOrd="0" presId="urn:microsoft.com/office/officeart/2008/layout/LinedList"/>
    <dgm:cxn modelId="{908D5662-798F-4256-A6C1-CDA0C1547813}" type="presParOf" srcId="{E87B6DC9-B413-4044-8387-7C53446F79F8}" destId="{2D858F93-5649-4F9E-A30A-644B2A270442}" srcOrd="1" destOrd="0" presId="urn:microsoft.com/office/officeart/2008/layout/LinedList"/>
    <dgm:cxn modelId="{164926C4-588C-419C-8F87-4E028E8567B7}" type="presParOf" srcId="{2D858F93-5649-4F9E-A30A-644B2A270442}" destId="{04090CBE-8A53-466B-9225-CFFE79E2516E}" srcOrd="0" destOrd="0" presId="urn:microsoft.com/office/officeart/2008/layout/LinedList"/>
    <dgm:cxn modelId="{D68E6A2D-B178-44F6-8C9E-EB0C6CC82E1F}" type="presParOf" srcId="{2D858F93-5649-4F9E-A30A-644B2A270442}" destId="{4E958CD5-EEEF-4D48-A53E-B267592C7E9D}" srcOrd="1" destOrd="0" presId="urn:microsoft.com/office/officeart/2008/layout/LinedList"/>
    <dgm:cxn modelId="{7D9917F6-8647-4958-9726-C7A3BDF2AC84}" type="presParOf" srcId="{4E958CD5-EEEF-4D48-A53E-B267592C7E9D}" destId="{DFEAECFE-1DDC-4DC5-A7E0-4B2C4AC1D7E9}" srcOrd="0" destOrd="0" presId="urn:microsoft.com/office/officeart/2008/layout/LinedList"/>
    <dgm:cxn modelId="{3BE83514-4709-4D17-951D-8651FF891089}" type="presParOf" srcId="{4E958CD5-EEEF-4D48-A53E-B267592C7E9D}" destId="{99D5702E-E6D8-42F0-A7E2-E91B675CB2FB}" srcOrd="1" destOrd="0" presId="urn:microsoft.com/office/officeart/2008/layout/LinedList"/>
    <dgm:cxn modelId="{8C66F6D7-895A-4573-AE55-763715769E43}" type="presParOf" srcId="{4E958CD5-EEEF-4D48-A53E-B267592C7E9D}" destId="{698DB10A-57E1-4614-8E3F-118435F74421}" srcOrd="2" destOrd="0" presId="urn:microsoft.com/office/officeart/2008/layout/LinedList"/>
    <dgm:cxn modelId="{5104BE6B-9220-41F1-B511-E6D06FE231DB}" type="presParOf" srcId="{2D858F93-5649-4F9E-A30A-644B2A270442}" destId="{A24C5BED-032A-4511-A565-AB09366DE8A5}" srcOrd="2" destOrd="0" presId="urn:microsoft.com/office/officeart/2008/layout/LinedList"/>
    <dgm:cxn modelId="{C21D0FFF-0ED6-4CE4-A048-D2B93E4C207F}" type="presParOf" srcId="{2D858F93-5649-4F9E-A30A-644B2A270442}" destId="{441FDDAE-CF40-4EEC-9E32-B578C3281E1D}" srcOrd="3" destOrd="0" presId="urn:microsoft.com/office/officeart/2008/layout/LinedList"/>
    <dgm:cxn modelId="{F46BF240-BADC-44CA-9834-1943602F9495}" type="presParOf" srcId="{AE6B8AF4-B6E6-416C-BDC3-74848640BE2B}" destId="{B957B175-E08A-4144-A665-C71087A79D97}" srcOrd="8" destOrd="0" presId="urn:microsoft.com/office/officeart/2008/layout/LinedList"/>
    <dgm:cxn modelId="{CF39ED7F-A830-4CC0-8E33-00DF69E1707F}" type="presParOf" srcId="{AE6B8AF4-B6E6-416C-BDC3-74848640BE2B}" destId="{8D846E45-C179-42F1-98BD-E4E0034AFB77}" srcOrd="9" destOrd="0" presId="urn:microsoft.com/office/officeart/2008/layout/LinedList"/>
    <dgm:cxn modelId="{25BCAF50-D7AD-4749-BB3A-96D188DB55FD}" type="presParOf" srcId="{8D846E45-C179-42F1-98BD-E4E0034AFB77}" destId="{B7318BC2-689E-4252-BF6F-555350D63F6B}" srcOrd="0" destOrd="0" presId="urn:microsoft.com/office/officeart/2008/layout/LinedList"/>
    <dgm:cxn modelId="{CF496F54-0E89-4B2A-A19A-B331C2001C67}" type="presParOf" srcId="{8D846E45-C179-42F1-98BD-E4E0034AFB77}" destId="{8EBFCA35-8DB9-420C-A1A6-97641DD622F9}" srcOrd="1" destOrd="0" presId="urn:microsoft.com/office/officeart/2008/layout/LinedList"/>
    <dgm:cxn modelId="{60B559FA-9FD5-47F4-8EE6-0179C497C3F0}" type="presParOf" srcId="{8EBFCA35-8DB9-420C-A1A6-97641DD622F9}" destId="{3ABED6F2-8772-4030-AA37-EA0E888D3EB5}" srcOrd="0" destOrd="0" presId="urn:microsoft.com/office/officeart/2008/layout/LinedList"/>
    <dgm:cxn modelId="{7AB202C2-72AD-4D45-A97C-2B767893F8CD}" type="presParOf" srcId="{8EBFCA35-8DB9-420C-A1A6-97641DD622F9}" destId="{D7F4BCE9-CFC7-424C-A929-6F7B76DF6BA4}" srcOrd="1" destOrd="0" presId="urn:microsoft.com/office/officeart/2008/layout/LinedList"/>
    <dgm:cxn modelId="{D1396F43-E517-4EEA-83D0-4EE0F248104F}" type="presParOf" srcId="{D7F4BCE9-CFC7-424C-A929-6F7B76DF6BA4}" destId="{29BB335B-0719-425B-BCAA-6353C53BA263}" srcOrd="0" destOrd="0" presId="urn:microsoft.com/office/officeart/2008/layout/LinedList"/>
    <dgm:cxn modelId="{2525CFD1-D2DB-4EFE-A8EE-F5E456B61045}" type="presParOf" srcId="{D7F4BCE9-CFC7-424C-A929-6F7B76DF6BA4}" destId="{414DAE0A-CC3F-412F-A53E-018A28401242}" srcOrd="1" destOrd="0" presId="urn:microsoft.com/office/officeart/2008/layout/LinedList"/>
    <dgm:cxn modelId="{0FB7240A-B579-4A3E-B6A4-73C634568D4A}" type="presParOf" srcId="{D7F4BCE9-CFC7-424C-A929-6F7B76DF6BA4}" destId="{28BFAC65-2C3E-4F2B-811F-0E5A7F46BA49}" srcOrd="2" destOrd="0" presId="urn:microsoft.com/office/officeart/2008/layout/LinedList"/>
    <dgm:cxn modelId="{6A11F4ED-3C67-4305-AA0B-9B1A4022505B}" type="presParOf" srcId="{8EBFCA35-8DB9-420C-A1A6-97641DD622F9}" destId="{0555EC10-0DFB-4E4B-B0B3-760F18DB31E9}" srcOrd="2" destOrd="0" presId="urn:microsoft.com/office/officeart/2008/layout/LinedList"/>
    <dgm:cxn modelId="{1369D769-9DA8-46ED-A7BA-1910D3B11234}" type="presParOf" srcId="{8EBFCA35-8DB9-420C-A1A6-97641DD622F9}" destId="{AC8706E7-77C7-4DBB-AB42-32AD3E6019D1}" srcOrd="3" destOrd="0" presId="urn:microsoft.com/office/officeart/2008/layout/LinedList"/>
    <dgm:cxn modelId="{A0196A3A-E49E-4938-9EE4-C678DC2ACA95}" type="presParOf" srcId="{AE6B8AF4-B6E6-416C-BDC3-74848640BE2B}" destId="{2F8331EC-9C5D-4400-825F-38C904269E25}" srcOrd="10" destOrd="0" presId="urn:microsoft.com/office/officeart/2008/layout/LinedList"/>
    <dgm:cxn modelId="{3E7FC332-E7D5-45D0-ABFA-62BB0EB0F475}" type="presParOf" srcId="{AE6B8AF4-B6E6-416C-BDC3-74848640BE2B}" destId="{8B3EFA6F-C1DD-4A27-BAE2-F5448580860E}" srcOrd="11" destOrd="0" presId="urn:microsoft.com/office/officeart/2008/layout/LinedList"/>
    <dgm:cxn modelId="{67705720-FB9F-47D9-B389-0693EBA4BB3C}" type="presParOf" srcId="{8B3EFA6F-C1DD-4A27-BAE2-F5448580860E}" destId="{071DC499-EC4D-419C-BF31-74513FA96229}" srcOrd="0" destOrd="0" presId="urn:microsoft.com/office/officeart/2008/layout/LinedList"/>
    <dgm:cxn modelId="{00ED499D-E559-431D-B841-E113888283BB}" type="presParOf" srcId="{8B3EFA6F-C1DD-4A27-BAE2-F5448580860E}" destId="{19A41055-C7A0-46BB-A501-5FCC00D206BE}" srcOrd="1" destOrd="0" presId="urn:microsoft.com/office/officeart/2008/layout/LinedList"/>
    <dgm:cxn modelId="{B003E0D5-ED4B-482F-ACCC-8EFFC873AA64}" type="presParOf" srcId="{19A41055-C7A0-46BB-A501-5FCC00D206BE}" destId="{1A1CC673-00E5-4EAB-AC7E-F3D306B231A2}" srcOrd="0" destOrd="0" presId="urn:microsoft.com/office/officeart/2008/layout/LinedList"/>
    <dgm:cxn modelId="{FF46E7ED-EA60-4FED-AB84-01C772982968}" type="presParOf" srcId="{19A41055-C7A0-46BB-A501-5FCC00D206BE}" destId="{2E4473DA-04EE-4068-9982-42EDEAD5329C}" srcOrd="1" destOrd="0" presId="urn:microsoft.com/office/officeart/2008/layout/LinedList"/>
    <dgm:cxn modelId="{CD320E91-849C-4FF7-A1B7-9F95C83770D7}" type="presParOf" srcId="{2E4473DA-04EE-4068-9982-42EDEAD5329C}" destId="{DD26ADFB-1F3D-4FC2-9EE9-1E30987EC83A}" srcOrd="0" destOrd="0" presId="urn:microsoft.com/office/officeart/2008/layout/LinedList"/>
    <dgm:cxn modelId="{BC8D623F-223D-4A6F-9743-34A56BAE3449}" type="presParOf" srcId="{2E4473DA-04EE-4068-9982-42EDEAD5329C}" destId="{447CEC1C-A9AB-482C-8CC7-68D0A1CC747B}" srcOrd="1" destOrd="0" presId="urn:microsoft.com/office/officeart/2008/layout/LinedList"/>
    <dgm:cxn modelId="{97CBC8B8-F0F3-4775-A537-D53881E5A93D}" type="presParOf" srcId="{2E4473DA-04EE-4068-9982-42EDEAD5329C}" destId="{A52D0E37-604C-4EBE-8E79-7DF145800060}" srcOrd="2" destOrd="0" presId="urn:microsoft.com/office/officeart/2008/layout/LinedList"/>
    <dgm:cxn modelId="{BBFF7EAD-3344-43CD-B355-AB4DC7FC3390}" type="presParOf" srcId="{19A41055-C7A0-46BB-A501-5FCC00D206BE}" destId="{63F7C340-C446-4E85-80E8-7FE85DF8A8D1}" srcOrd="2" destOrd="0" presId="urn:microsoft.com/office/officeart/2008/layout/LinedList"/>
    <dgm:cxn modelId="{E13A0E75-34A6-4CCD-8FB6-F517A90AADF2}" type="presParOf" srcId="{19A41055-C7A0-46BB-A501-5FCC00D206BE}" destId="{E4C44D9D-32F2-44DF-ACC1-C9DF5772117E}" srcOrd="3" destOrd="0" presId="urn:microsoft.com/office/officeart/2008/layout/Lin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6.xml><?xml version="1.0" encoding="utf-8"?>
<dgm:dataModel xmlns:dgm="http://schemas.openxmlformats.org/drawingml/2006/diagram" xmlns:a="http://schemas.openxmlformats.org/drawingml/2006/main">
  <dgm:ptLst>
    <dgm:pt modelId="{954ADAAA-2A86-490D-BC71-4167F480DA1A}" type="doc">
      <dgm:prSet loTypeId="urn:microsoft.com/office/officeart/2005/8/layout/hierarchy1" loCatId="hierarchy" qsTypeId="urn:microsoft.com/office/officeart/2005/8/quickstyle/simple1" qsCatId="simple" csTypeId="urn:microsoft.com/office/officeart/2005/8/colors/accent3_2" csCatId="accent3" phldr="1"/>
      <dgm:spPr/>
      <dgm:t>
        <a:bodyPr/>
        <a:lstStyle/>
        <a:p>
          <a:endParaRPr lang="en-US"/>
        </a:p>
      </dgm:t>
    </dgm:pt>
    <dgm:pt modelId="{5BD3BC1D-C3F1-490F-846C-2C8A04725D8D}">
      <dgm:prSet/>
      <dgm:spPr/>
      <dgm:t>
        <a:bodyPr/>
        <a:lstStyle/>
        <a:p>
          <a:r>
            <a:rPr lang="en-US" b="0" i="0" baseline="0" dirty="0">
              <a:solidFill>
                <a:srgbClr val="595959"/>
              </a:solidFill>
            </a:rPr>
            <a:t>Strong workplace relationships enable leaders to build support, defuse tension, gain collaborators, avoid negativity, and improve productivity for oneself and the organization. </a:t>
          </a:r>
          <a:endParaRPr lang="en-US" dirty="0">
            <a:solidFill>
              <a:srgbClr val="595959"/>
            </a:solidFill>
          </a:endParaRPr>
        </a:p>
      </dgm:t>
    </dgm:pt>
    <dgm:pt modelId="{B42A4B36-28D5-4BDC-8551-ECC0FFC3FA30}" type="parTrans" cxnId="{BBF28209-252D-4117-835D-140B74C0F7EC}">
      <dgm:prSet/>
      <dgm:spPr/>
      <dgm:t>
        <a:bodyPr/>
        <a:lstStyle/>
        <a:p>
          <a:endParaRPr lang="en-US">
            <a:solidFill>
              <a:srgbClr val="595959"/>
            </a:solidFill>
          </a:endParaRPr>
        </a:p>
      </dgm:t>
    </dgm:pt>
    <dgm:pt modelId="{85B1C2CA-26F6-4D8E-8AFA-F8E35791376D}" type="sibTrans" cxnId="{BBF28209-252D-4117-835D-140B74C0F7EC}">
      <dgm:prSet/>
      <dgm:spPr/>
      <dgm:t>
        <a:bodyPr/>
        <a:lstStyle/>
        <a:p>
          <a:endParaRPr lang="en-US">
            <a:solidFill>
              <a:srgbClr val="595959"/>
            </a:solidFill>
          </a:endParaRPr>
        </a:p>
      </dgm:t>
    </dgm:pt>
    <dgm:pt modelId="{BA43ED6A-F934-4D81-AC8A-BEFD72852504}">
      <dgm:prSet/>
      <dgm:spPr/>
      <dgm:t>
        <a:bodyPr/>
        <a:lstStyle/>
        <a:p>
          <a:r>
            <a:rPr lang="en-US" b="0" i="0" baseline="0">
              <a:solidFill>
                <a:srgbClr val="595959"/>
              </a:solidFill>
            </a:rPr>
            <a:t>Healthy relationships may look easy to build and maintain, but they take skills and effort. </a:t>
          </a:r>
          <a:endParaRPr lang="en-US" dirty="0">
            <a:solidFill>
              <a:srgbClr val="595959"/>
            </a:solidFill>
          </a:endParaRPr>
        </a:p>
      </dgm:t>
    </dgm:pt>
    <dgm:pt modelId="{B925B334-18EE-4C0D-A829-148526320A83}" type="parTrans" cxnId="{84E154E1-D4F9-4216-A655-09A5D35A1B6F}">
      <dgm:prSet/>
      <dgm:spPr/>
      <dgm:t>
        <a:bodyPr/>
        <a:lstStyle/>
        <a:p>
          <a:endParaRPr lang="en-CA">
            <a:solidFill>
              <a:srgbClr val="595959"/>
            </a:solidFill>
          </a:endParaRPr>
        </a:p>
      </dgm:t>
    </dgm:pt>
    <dgm:pt modelId="{50E35066-4D6A-4410-9973-FE66AC1EC8CD}" type="sibTrans" cxnId="{84E154E1-D4F9-4216-A655-09A5D35A1B6F}">
      <dgm:prSet/>
      <dgm:spPr/>
      <dgm:t>
        <a:bodyPr/>
        <a:lstStyle/>
        <a:p>
          <a:endParaRPr lang="en-CA">
            <a:solidFill>
              <a:srgbClr val="595959"/>
            </a:solidFill>
          </a:endParaRPr>
        </a:p>
      </dgm:t>
    </dgm:pt>
    <dgm:pt modelId="{61FC0E98-6B6A-4E90-AEC3-89C172148390}" type="pres">
      <dgm:prSet presAssocID="{954ADAAA-2A86-490D-BC71-4167F480DA1A}" presName="hierChild1" presStyleCnt="0">
        <dgm:presLayoutVars>
          <dgm:chPref val="1"/>
          <dgm:dir/>
          <dgm:animOne val="branch"/>
          <dgm:animLvl val="lvl"/>
          <dgm:resizeHandles/>
        </dgm:presLayoutVars>
      </dgm:prSet>
      <dgm:spPr/>
    </dgm:pt>
    <dgm:pt modelId="{FB6746AE-C49F-4F81-AC53-3118170DA873}" type="pres">
      <dgm:prSet presAssocID="{5BD3BC1D-C3F1-490F-846C-2C8A04725D8D}" presName="hierRoot1" presStyleCnt="0"/>
      <dgm:spPr/>
    </dgm:pt>
    <dgm:pt modelId="{58646FEF-49D6-461F-9146-200A413463C5}" type="pres">
      <dgm:prSet presAssocID="{5BD3BC1D-C3F1-490F-846C-2C8A04725D8D}" presName="composite" presStyleCnt="0"/>
      <dgm:spPr/>
    </dgm:pt>
    <dgm:pt modelId="{56930A58-ED31-495E-BD5A-9E47D4AFF23F}" type="pres">
      <dgm:prSet presAssocID="{5BD3BC1D-C3F1-490F-846C-2C8A04725D8D}" presName="background" presStyleLbl="node0" presStyleIdx="0" presStyleCnt="2"/>
      <dgm:spPr/>
    </dgm:pt>
    <dgm:pt modelId="{AEFBC6E8-B921-4D1C-9F68-C1430A0187F2}" type="pres">
      <dgm:prSet presAssocID="{5BD3BC1D-C3F1-490F-846C-2C8A04725D8D}" presName="text" presStyleLbl="fgAcc0" presStyleIdx="0" presStyleCnt="2">
        <dgm:presLayoutVars>
          <dgm:chPref val="3"/>
        </dgm:presLayoutVars>
      </dgm:prSet>
      <dgm:spPr/>
    </dgm:pt>
    <dgm:pt modelId="{8BE5A81B-BCF1-4E2B-B80D-813D8A04C912}" type="pres">
      <dgm:prSet presAssocID="{5BD3BC1D-C3F1-490F-846C-2C8A04725D8D}" presName="hierChild2" presStyleCnt="0"/>
      <dgm:spPr/>
    </dgm:pt>
    <dgm:pt modelId="{F9F5EF47-3A4B-4A29-B4F0-275E83F1094B}" type="pres">
      <dgm:prSet presAssocID="{BA43ED6A-F934-4D81-AC8A-BEFD72852504}" presName="hierRoot1" presStyleCnt="0"/>
      <dgm:spPr/>
    </dgm:pt>
    <dgm:pt modelId="{32BC86CA-D2C1-4D12-A9D7-F46055D9EEFB}" type="pres">
      <dgm:prSet presAssocID="{BA43ED6A-F934-4D81-AC8A-BEFD72852504}" presName="composite" presStyleCnt="0"/>
      <dgm:spPr/>
    </dgm:pt>
    <dgm:pt modelId="{DD6EA4EF-0815-47CD-BD2A-7E86A575691A}" type="pres">
      <dgm:prSet presAssocID="{BA43ED6A-F934-4D81-AC8A-BEFD72852504}" presName="background" presStyleLbl="node0" presStyleIdx="1" presStyleCnt="2"/>
      <dgm:spPr/>
    </dgm:pt>
    <dgm:pt modelId="{BBAC07E1-40D5-4108-9784-F96C7EA6B949}" type="pres">
      <dgm:prSet presAssocID="{BA43ED6A-F934-4D81-AC8A-BEFD72852504}" presName="text" presStyleLbl="fgAcc0" presStyleIdx="1" presStyleCnt="2">
        <dgm:presLayoutVars>
          <dgm:chPref val="3"/>
        </dgm:presLayoutVars>
      </dgm:prSet>
      <dgm:spPr/>
    </dgm:pt>
    <dgm:pt modelId="{0A37139E-774B-43B8-8C61-CFF5459B8EC5}" type="pres">
      <dgm:prSet presAssocID="{BA43ED6A-F934-4D81-AC8A-BEFD72852504}" presName="hierChild2" presStyleCnt="0"/>
      <dgm:spPr/>
    </dgm:pt>
  </dgm:ptLst>
  <dgm:cxnLst>
    <dgm:cxn modelId="{BBF28209-252D-4117-835D-140B74C0F7EC}" srcId="{954ADAAA-2A86-490D-BC71-4167F480DA1A}" destId="{5BD3BC1D-C3F1-490F-846C-2C8A04725D8D}" srcOrd="0" destOrd="0" parTransId="{B42A4B36-28D5-4BDC-8551-ECC0FFC3FA30}" sibTransId="{85B1C2CA-26F6-4D8E-8AFA-F8E35791376D}"/>
    <dgm:cxn modelId="{6C0A3F42-A5D5-443E-A577-5356F0860AAF}" type="presOf" srcId="{954ADAAA-2A86-490D-BC71-4167F480DA1A}" destId="{61FC0E98-6B6A-4E90-AEC3-89C172148390}" srcOrd="0" destOrd="0" presId="urn:microsoft.com/office/officeart/2005/8/layout/hierarchy1"/>
    <dgm:cxn modelId="{6F1A8846-C7B7-486A-851F-93D4DD75D21D}" type="presOf" srcId="{5BD3BC1D-C3F1-490F-846C-2C8A04725D8D}" destId="{AEFBC6E8-B921-4D1C-9F68-C1430A0187F2}" srcOrd="0" destOrd="0" presId="urn:microsoft.com/office/officeart/2005/8/layout/hierarchy1"/>
    <dgm:cxn modelId="{3FD64FC5-7198-4721-AA70-FC7CA0801F18}" type="presOf" srcId="{BA43ED6A-F934-4D81-AC8A-BEFD72852504}" destId="{BBAC07E1-40D5-4108-9784-F96C7EA6B949}" srcOrd="0" destOrd="0" presId="urn:microsoft.com/office/officeart/2005/8/layout/hierarchy1"/>
    <dgm:cxn modelId="{84E154E1-D4F9-4216-A655-09A5D35A1B6F}" srcId="{954ADAAA-2A86-490D-BC71-4167F480DA1A}" destId="{BA43ED6A-F934-4D81-AC8A-BEFD72852504}" srcOrd="1" destOrd="0" parTransId="{B925B334-18EE-4C0D-A829-148526320A83}" sibTransId="{50E35066-4D6A-4410-9973-FE66AC1EC8CD}"/>
    <dgm:cxn modelId="{84845859-D12D-4154-862E-B033BB13DD9E}" type="presParOf" srcId="{61FC0E98-6B6A-4E90-AEC3-89C172148390}" destId="{FB6746AE-C49F-4F81-AC53-3118170DA873}" srcOrd="0" destOrd="0" presId="urn:microsoft.com/office/officeart/2005/8/layout/hierarchy1"/>
    <dgm:cxn modelId="{D7DCDD06-F991-4A18-9ABB-512CFEA33E34}" type="presParOf" srcId="{FB6746AE-C49F-4F81-AC53-3118170DA873}" destId="{58646FEF-49D6-461F-9146-200A413463C5}" srcOrd="0" destOrd="0" presId="urn:microsoft.com/office/officeart/2005/8/layout/hierarchy1"/>
    <dgm:cxn modelId="{6E83C0F1-FB6F-45D2-9B0A-E280ED9736AE}" type="presParOf" srcId="{58646FEF-49D6-461F-9146-200A413463C5}" destId="{56930A58-ED31-495E-BD5A-9E47D4AFF23F}" srcOrd="0" destOrd="0" presId="urn:microsoft.com/office/officeart/2005/8/layout/hierarchy1"/>
    <dgm:cxn modelId="{9D3E543D-C7E0-4E62-94F7-1395371F3741}" type="presParOf" srcId="{58646FEF-49D6-461F-9146-200A413463C5}" destId="{AEFBC6E8-B921-4D1C-9F68-C1430A0187F2}" srcOrd="1" destOrd="0" presId="urn:microsoft.com/office/officeart/2005/8/layout/hierarchy1"/>
    <dgm:cxn modelId="{1BAB141C-007B-4DD7-A14E-FC417DAE3BF6}" type="presParOf" srcId="{FB6746AE-C49F-4F81-AC53-3118170DA873}" destId="{8BE5A81B-BCF1-4E2B-B80D-813D8A04C912}" srcOrd="1" destOrd="0" presId="urn:microsoft.com/office/officeart/2005/8/layout/hierarchy1"/>
    <dgm:cxn modelId="{6466BE27-1F32-4F44-BBFC-057D085420F9}" type="presParOf" srcId="{61FC0E98-6B6A-4E90-AEC3-89C172148390}" destId="{F9F5EF47-3A4B-4A29-B4F0-275E83F1094B}" srcOrd="1" destOrd="0" presId="urn:microsoft.com/office/officeart/2005/8/layout/hierarchy1"/>
    <dgm:cxn modelId="{2A920F29-5D3D-4B00-B40C-E45436630318}" type="presParOf" srcId="{F9F5EF47-3A4B-4A29-B4F0-275E83F1094B}" destId="{32BC86CA-D2C1-4D12-A9D7-F46055D9EEFB}" srcOrd="0" destOrd="0" presId="urn:microsoft.com/office/officeart/2005/8/layout/hierarchy1"/>
    <dgm:cxn modelId="{D59495E1-43A1-4FBE-B8C0-9CA44995C0AB}" type="presParOf" srcId="{32BC86CA-D2C1-4D12-A9D7-F46055D9EEFB}" destId="{DD6EA4EF-0815-47CD-BD2A-7E86A575691A}" srcOrd="0" destOrd="0" presId="urn:microsoft.com/office/officeart/2005/8/layout/hierarchy1"/>
    <dgm:cxn modelId="{5AA466A6-B627-4E82-80A5-D895FA49F517}" type="presParOf" srcId="{32BC86CA-D2C1-4D12-A9D7-F46055D9EEFB}" destId="{BBAC07E1-40D5-4108-9784-F96C7EA6B949}" srcOrd="1" destOrd="0" presId="urn:microsoft.com/office/officeart/2005/8/layout/hierarchy1"/>
    <dgm:cxn modelId="{5E4E69A1-E18D-49EE-8A60-AA7522AC4EFF}" type="presParOf" srcId="{F9F5EF47-3A4B-4A29-B4F0-275E83F1094B}" destId="{0A37139E-774B-43B8-8C61-CFF5459B8EC5}" srcOrd="1" destOrd="0" presId="urn:microsoft.com/office/officeart/2005/8/layout/hierarchy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7.xml><?xml version="1.0" encoding="utf-8"?>
<dgm:dataModel xmlns:dgm="http://schemas.openxmlformats.org/drawingml/2006/diagram" xmlns:a="http://schemas.openxmlformats.org/drawingml/2006/main">
  <dgm:ptLst>
    <dgm:pt modelId="{A1567041-38AB-4F1E-9164-63A5DAEF8370}" type="doc">
      <dgm:prSet loTypeId="urn:microsoft.com/office/officeart/2005/8/layout/vList2" loCatId="list" qsTypeId="urn:microsoft.com/office/officeart/2005/8/quickstyle/simple1" qsCatId="simple" csTypeId="urn:microsoft.com/office/officeart/2005/8/colors/accent3_2" csCatId="accent3" phldr="1"/>
      <dgm:spPr/>
      <dgm:t>
        <a:bodyPr/>
        <a:lstStyle/>
        <a:p>
          <a:endParaRPr lang="en-CA"/>
        </a:p>
      </dgm:t>
    </dgm:pt>
    <dgm:pt modelId="{6FE30F5B-5C16-48ED-8686-AA16E64A4FAC}">
      <dgm:prSet custT="1"/>
      <dgm:spPr/>
      <dgm:t>
        <a:bodyPr/>
        <a:lstStyle/>
        <a:p>
          <a:r>
            <a:rPr lang="en-CA" sz="3600" b="1" dirty="0"/>
            <a:t>Tips</a:t>
          </a:r>
        </a:p>
      </dgm:t>
    </dgm:pt>
    <dgm:pt modelId="{FF9DC7B3-2154-44C0-A8B9-DFFD9CBF844B}" type="parTrans" cxnId="{0DD5702B-4282-4CE2-8381-AE005D20F050}">
      <dgm:prSet/>
      <dgm:spPr/>
      <dgm:t>
        <a:bodyPr/>
        <a:lstStyle/>
        <a:p>
          <a:endParaRPr lang="en-CA"/>
        </a:p>
      </dgm:t>
    </dgm:pt>
    <dgm:pt modelId="{5597A6A9-9CD6-43BC-9E8A-DCA9E47135EF}" type="sibTrans" cxnId="{0DD5702B-4282-4CE2-8381-AE005D20F050}">
      <dgm:prSet/>
      <dgm:spPr/>
      <dgm:t>
        <a:bodyPr/>
        <a:lstStyle/>
        <a:p>
          <a:endParaRPr lang="en-CA"/>
        </a:p>
      </dgm:t>
    </dgm:pt>
    <dgm:pt modelId="{5DC30D79-7EC7-4BFF-83D8-F2F380587B4E}">
      <dgm:prSet custT="1"/>
      <dgm:spPr/>
      <dgm:t>
        <a:bodyPr/>
        <a:lstStyle/>
        <a:p>
          <a:r>
            <a:rPr lang="en-US" sz="3200" dirty="0">
              <a:solidFill>
                <a:srgbClr val="595959"/>
              </a:solidFill>
            </a:rPr>
            <a:t>Always be kind, pleasant, professional and focused on issues rather than personal opinions. </a:t>
          </a:r>
          <a:endParaRPr lang="en-CA" sz="3200" dirty="0">
            <a:solidFill>
              <a:srgbClr val="595959"/>
            </a:solidFill>
          </a:endParaRPr>
        </a:p>
      </dgm:t>
    </dgm:pt>
    <dgm:pt modelId="{E92E014D-9A0F-441A-A20D-B0110F373DF3}" type="parTrans" cxnId="{79DE701C-EF08-492B-BA5D-5935A50C4A92}">
      <dgm:prSet/>
      <dgm:spPr/>
      <dgm:t>
        <a:bodyPr/>
        <a:lstStyle/>
        <a:p>
          <a:endParaRPr lang="en-CA"/>
        </a:p>
      </dgm:t>
    </dgm:pt>
    <dgm:pt modelId="{145D10C4-0C96-4DCF-9DA2-524F20F65C95}" type="sibTrans" cxnId="{79DE701C-EF08-492B-BA5D-5935A50C4A92}">
      <dgm:prSet/>
      <dgm:spPr/>
      <dgm:t>
        <a:bodyPr/>
        <a:lstStyle/>
        <a:p>
          <a:endParaRPr lang="en-CA"/>
        </a:p>
      </dgm:t>
    </dgm:pt>
    <dgm:pt modelId="{A5538B57-1037-45C8-A89F-081683B68C0C}">
      <dgm:prSet custT="1"/>
      <dgm:spPr/>
      <dgm:t>
        <a:bodyPr/>
        <a:lstStyle/>
        <a:p>
          <a:r>
            <a:rPr lang="en-US" sz="3200" dirty="0">
              <a:solidFill>
                <a:srgbClr val="595959"/>
              </a:solidFill>
            </a:rPr>
            <a:t>Be tactful. </a:t>
          </a:r>
          <a:endParaRPr lang="en-CA" sz="3200" dirty="0">
            <a:solidFill>
              <a:srgbClr val="595959"/>
            </a:solidFill>
          </a:endParaRPr>
        </a:p>
      </dgm:t>
    </dgm:pt>
    <dgm:pt modelId="{970EDC2E-A05D-4429-89E2-EB04BC4A48DD}" type="parTrans" cxnId="{C3171DEE-E934-488B-98BA-3F0A070A1DA4}">
      <dgm:prSet/>
      <dgm:spPr/>
      <dgm:t>
        <a:bodyPr/>
        <a:lstStyle/>
        <a:p>
          <a:endParaRPr lang="en-CA"/>
        </a:p>
      </dgm:t>
    </dgm:pt>
    <dgm:pt modelId="{E72637E0-F00A-4B1D-89CF-AA3F695DBB73}" type="sibTrans" cxnId="{C3171DEE-E934-488B-98BA-3F0A070A1DA4}">
      <dgm:prSet/>
      <dgm:spPr/>
      <dgm:t>
        <a:bodyPr/>
        <a:lstStyle/>
        <a:p>
          <a:endParaRPr lang="en-CA"/>
        </a:p>
      </dgm:t>
    </dgm:pt>
    <dgm:pt modelId="{AA10583F-E0F6-4278-9F22-B88F57E356F9}">
      <dgm:prSet custT="1"/>
      <dgm:spPr/>
      <dgm:t>
        <a:bodyPr/>
        <a:lstStyle/>
        <a:p>
          <a:r>
            <a:rPr lang="en-US" sz="3200" dirty="0">
              <a:solidFill>
                <a:srgbClr val="595959"/>
              </a:solidFill>
            </a:rPr>
            <a:t>Watch body language. </a:t>
          </a:r>
          <a:endParaRPr lang="en-CA" sz="3200" dirty="0">
            <a:solidFill>
              <a:srgbClr val="595959"/>
            </a:solidFill>
          </a:endParaRPr>
        </a:p>
      </dgm:t>
    </dgm:pt>
    <dgm:pt modelId="{DD8E6BE5-37CB-4159-B56A-83ABD96A2670}" type="parTrans" cxnId="{616E9982-2DBF-4A21-AEDD-EB6AA22C6304}">
      <dgm:prSet/>
      <dgm:spPr/>
      <dgm:t>
        <a:bodyPr/>
        <a:lstStyle/>
        <a:p>
          <a:endParaRPr lang="en-CA"/>
        </a:p>
      </dgm:t>
    </dgm:pt>
    <dgm:pt modelId="{9E2CF840-5592-403F-8FA7-4E339F397B87}" type="sibTrans" cxnId="{616E9982-2DBF-4A21-AEDD-EB6AA22C6304}">
      <dgm:prSet/>
      <dgm:spPr/>
      <dgm:t>
        <a:bodyPr/>
        <a:lstStyle/>
        <a:p>
          <a:endParaRPr lang="en-CA"/>
        </a:p>
      </dgm:t>
    </dgm:pt>
    <dgm:pt modelId="{DE098A9F-7D5F-41C6-AA84-937D290D7924}">
      <dgm:prSet custT="1"/>
      <dgm:spPr/>
      <dgm:t>
        <a:bodyPr/>
        <a:lstStyle/>
        <a:p>
          <a:r>
            <a:rPr lang="en-US" sz="3200" dirty="0">
              <a:solidFill>
                <a:srgbClr val="595959"/>
              </a:solidFill>
            </a:rPr>
            <a:t>Remain neutral. </a:t>
          </a:r>
          <a:endParaRPr lang="en-CA" sz="3200" dirty="0">
            <a:solidFill>
              <a:srgbClr val="595959"/>
            </a:solidFill>
          </a:endParaRPr>
        </a:p>
      </dgm:t>
    </dgm:pt>
    <dgm:pt modelId="{39435F73-F2AC-4CD5-8A35-FFE64BDCCBBE}" type="parTrans" cxnId="{5F6B85FE-F163-492C-B3D3-0CBF718FBF91}">
      <dgm:prSet/>
      <dgm:spPr/>
      <dgm:t>
        <a:bodyPr/>
        <a:lstStyle/>
        <a:p>
          <a:endParaRPr lang="en-CA"/>
        </a:p>
      </dgm:t>
    </dgm:pt>
    <dgm:pt modelId="{ADC64137-3CC5-45F1-A860-49A010AFA32A}" type="sibTrans" cxnId="{5F6B85FE-F163-492C-B3D3-0CBF718FBF91}">
      <dgm:prSet/>
      <dgm:spPr/>
      <dgm:t>
        <a:bodyPr/>
        <a:lstStyle/>
        <a:p>
          <a:endParaRPr lang="en-CA"/>
        </a:p>
      </dgm:t>
    </dgm:pt>
    <dgm:pt modelId="{99B4FD8C-8C3A-4065-ADDD-155C0EBDA924}" type="pres">
      <dgm:prSet presAssocID="{A1567041-38AB-4F1E-9164-63A5DAEF8370}" presName="linear" presStyleCnt="0">
        <dgm:presLayoutVars>
          <dgm:animLvl val="lvl"/>
          <dgm:resizeHandles val="exact"/>
        </dgm:presLayoutVars>
      </dgm:prSet>
      <dgm:spPr/>
    </dgm:pt>
    <dgm:pt modelId="{1FD1D2EA-EE53-4E27-A37A-FFECA09A4286}" type="pres">
      <dgm:prSet presAssocID="{6FE30F5B-5C16-48ED-8686-AA16E64A4FAC}" presName="parentText" presStyleLbl="node1" presStyleIdx="0" presStyleCnt="1" custScaleY="79951">
        <dgm:presLayoutVars>
          <dgm:chMax val="0"/>
          <dgm:bulletEnabled val="1"/>
        </dgm:presLayoutVars>
      </dgm:prSet>
      <dgm:spPr/>
    </dgm:pt>
    <dgm:pt modelId="{B19D6AF6-B230-4EC1-AF8F-51A2F04E9CDB}" type="pres">
      <dgm:prSet presAssocID="{6FE30F5B-5C16-48ED-8686-AA16E64A4FAC}" presName="childText" presStyleLbl="revTx" presStyleIdx="0" presStyleCnt="1">
        <dgm:presLayoutVars>
          <dgm:bulletEnabled val="1"/>
        </dgm:presLayoutVars>
      </dgm:prSet>
      <dgm:spPr/>
    </dgm:pt>
  </dgm:ptLst>
  <dgm:cxnLst>
    <dgm:cxn modelId="{C9ACE508-2933-4D0D-B154-6AF342357CEC}" type="presOf" srcId="{AA10583F-E0F6-4278-9F22-B88F57E356F9}" destId="{B19D6AF6-B230-4EC1-AF8F-51A2F04E9CDB}" srcOrd="0" destOrd="2" presId="urn:microsoft.com/office/officeart/2005/8/layout/vList2"/>
    <dgm:cxn modelId="{79DE701C-EF08-492B-BA5D-5935A50C4A92}" srcId="{6FE30F5B-5C16-48ED-8686-AA16E64A4FAC}" destId="{5DC30D79-7EC7-4BFF-83D8-F2F380587B4E}" srcOrd="0" destOrd="0" parTransId="{E92E014D-9A0F-441A-A20D-B0110F373DF3}" sibTransId="{145D10C4-0C96-4DCF-9DA2-524F20F65C95}"/>
    <dgm:cxn modelId="{0DD5702B-4282-4CE2-8381-AE005D20F050}" srcId="{A1567041-38AB-4F1E-9164-63A5DAEF8370}" destId="{6FE30F5B-5C16-48ED-8686-AA16E64A4FAC}" srcOrd="0" destOrd="0" parTransId="{FF9DC7B3-2154-44C0-A8B9-DFFD9CBF844B}" sibTransId="{5597A6A9-9CD6-43BC-9E8A-DCA9E47135EF}"/>
    <dgm:cxn modelId="{69F2802D-EC39-4530-8158-ABCD00A98DF3}" type="presOf" srcId="{DE098A9F-7D5F-41C6-AA84-937D290D7924}" destId="{B19D6AF6-B230-4EC1-AF8F-51A2F04E9CDB}" srcOrd="0" destOrd="3" presId="urn:microsoft.com/office/officeart/2005/8/layout/vList2"/>
    <dgm:cxn modelId="{616E9982-2DBF-4A21-AEDD-EB6AA22C6304}" srcId="{6FE30F5B-5C16-48ED-8686-AA16E64A4FAC}" destId="{AA10583F-E0F6-4278-9F22-B88F57E356F9}" srcOrd="2" destOrd="0" parTransId="{DD8E6BE5-37CB-4159-B56A-83ABD96A2670}" sibTransId="{9E2CF840-5592-403F-8FA7-4E339F397B87}"/>
    <dgm:cxn modelId="{B7567490-6908-4BE9-AC7F-CABCF215D3E3}" type="presOf" srcId="{A5538B57-1037-45C8-A89F-081683B68C0C}" destId="{B19D6AF6-B230-4EC1-AF8F-51A2F04E9CDB}" srcOrd="0" destOrd="1" presId="urn:microsoft.com/office/officeart/2005/8/layout/vList2"/>
    <dgm:cxn modelId="{811E22C6-F1B3-49C6-9F83-772002F05BB8}" type="presOf" srcId="{5DC30D79-7EC7-4BFF-83D8-F2F380587B4E}" destId="{B19D6AF6-B230-4EC1-AF8F-51A2F04E9CDB}" srcOrd="0" destOrd="0" presId="urn:microsoft.com/office/officeart/2005/8/layout/vList2"/>
    <dgm:cxn modelId="{AC46C3CB-C6F8-4075-8BD5-0882A1545703}" type="presOf" srcId="{6FE30F5B-5C16-48ED-8686-AA16E64A4FAC}" destId="{1FD1D2EA-EE53-4E27-A37A-FFECA09A4286}" srcOrd="0" destOrd="0" presId="urn:microsoft.com/office/officeart/2005/8/layout/vList2"/>
    <dgm:cxn modelId="{0CB1F3D9-8717-4309-89EF-5A05F4688A36}" type="presOf" srcId="{A1567041-38AB-4F1E-9164-63A5DAEF8370}" destId="{99B4FD8C-8C3A-4065-ADDD-155C0EBDA924}" srcOrd="0" destOrd="0" presId="urn:microsoft.com/office/officeart/2005/8/layout/vList2"/>
    <dgm:cxn modelId="{C3171DEE-E934-488B-98BA-3F0A070A1DA4}" srcId="{6FE30F5B-5C16-48ED-8686-AA16E64A4FAC}" destId="{A5538B57-1037-45C8-A89F-081683B68C0C}" srcOrd="1" destOrd="0" parTransId="{970EDC2E-A05D-4429-89E2-EB04BC4A48DD}" sibTransId="{E72637E0-F00A-4B1D-89CF-AA3F695DBB73}"/>
    <dgm:cxn modelId="{5F6B85FE-F163-492C-B3D3-0CBF718FBF91}" srcId="{6FE30F5B-5C16-48ED-8686-AA16E64A4FAC}" destId="{DE098A9F-7D5F-41C6-AA84-937D290D7924}" srcOrd="3" destOrd="0" parTransId="{39435F73-F2AC-4CD5-8A35-FFE64BDCCBBE}" sibTransId="{ADC64137-3CC5-45F1-A860-49A010AFA32A}"/>
    <dgm:cxn modelId="{6A4CF493-D5F6-4F21-B1A5-1D1A4A1D0FD6}" type="presParOf" srcId="{99B4FD8C-8C3A-4065-ADDD-155C0EBDA924}" destId="{1FD1D2EA-EE53-4E27-A37A-FFECA09A4286}" srcOrd="0" destOrd="0" presId="urn:microsoft.com/office/officeart/2005/8/layout/vList2"/>
    <dgm:cxn modelId="{AE217CBF-B362-488A-822F-1C459E3CB769}" type="presParOf" srcId="{99B4FD8C-8C3A-4065-ADDD-155C0EBDA924}" destId="{B19D6AF6-B230-4EC1-AF8F-51A2F04E9CDB}" srcOrd="1"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8.xml><?xml version="1.0" encoding="utf-8"?>
<dgm:dataModel xmlns:dgm="http://schemas.openxmlformats.org/drawingml/2006/diagram" xmlns:a="http://schemas.openxmlformats.org/drawingml/2006/main">
  <dgm:ptLst>
    <dgm:pt modelId="{0FD4453D-66A9-4491-AC9A-205A0262AF1C}" type="doc">
      <dgm:prSet loTypeId="urn:microsoft.com/office/officeart/2018/2/layout/IconCircleList" loCatId="icon" qsTypeId="urn:microsoft.com/office/officeart/2005/8/quickstyle/simple1" qsCatId="simple" csTypeId="urn:microsoft.com/office/officeart/2005/8/colors/accent5_2" csCatId="accent5" phldr="1"/>
      <dgm:spPr/>
      <dgm:t>
        <a:bodyPr/>
        <a:lstStyle/>
        <a:p>
          <a:endParaRPr lang="en-US"/>
        </a:p>
      </dgm:t>
    </dgm:pt>
    <dgm:pt modelId="{9E37DB20-3DBD-4416-B8AD-213670ABCB25}">
      <dgm:prSet custT="1"/>
      <dgm:spPr/>
      <dgm:t>
        <a:bodyPr/>
        <a:lstStyle/>
        <a:p>
          <a:pPr>
            <a:lnSpc>
              <a:spcPct val="100000"/>
            </a:lnSpc>
          </a:pPr>
          <a:r>
            <a:rPr lang="en-US" sz="2400" b="0" dirty="0">
              <a:solidFill>
                <a:srgbClr val="595959"/>
              </a:solidFill>
            </a:rPr>
            <a:t>Strong instincts</a:t>
          </a:r>
        </a:p>
      </dgm:t>
    </dgm:pt>
    <dgm:pt modelId="{8C834AFD-23AF-4A6E-A877-583355D7E8F7}" type="parTrans" cxnId="{4FAF6DA5-394D-405A-94C8-54A0758A17DC}">
      <dgm:prSet/>
      <dgm:spPr/>
      <dgm:t>
        <a:bodyPr/>
        <a:lstStyle/>
        <a:p>
          <a:endParaRPr lang="en-US">
            <a:solidFill>
              <a:srgbClr val="595959"/>
            </a:solidFill>
          </a:endParaRPr>
        </a:p>
      </dgm:t>
    </dgm:pt>
    <dgm:pt modelId="{64EC2923-09A1-4B40-BEBC-C5EC323E6894}" type="sibTrans" cxnId="{4FAF6DA5-394D-405A-94C8-54A0758A17DC}">
      <dgm:prSet/>
      <dgm:spPr/>
      <dgm:t>
        <a:bodyPr/>
        <a:lstStyle/>
        <a:p>
          <a:pPr>
            <a:lnSpc>
              <a:spcPct val="100000"/>
            </a:lnSpc>
          </a:pPr>
          <a:endParaRPr lang="en-US">
            <a:solidFill>
              <a:srgbClr val="595959"/>
            </a:solidFill>
          </a:endParaRPr>
        </a:p>
      </dgm:t>
    </dgm:pt>
    <dgm:pt modelId="{BF8A2C92-04C7-49E9-AC4B-047579AB1C3C}">
      <dgm:prSet/>
      <dgm:spPr/>
      <dgm:t>
        <a:bodyPr/>
        <a:lstStyle/>
        <a:p>
          <a:pPr>
            <a:lnSpc>
              <a:spcPct val="100000"/>
            </a:lnSpc>
          </a:pPr>
          <a:r>
            <a:rPr lang="en-US" b="0">
              <a:solidFill>
                <a:srgbClr val="595959"/>
              </a:solidFill>
            </a:rPr>
            <a:t>Seamless shifting</a:t>
          </a:r>
          <a:endParaRPr lang="en-CA" b="0">
            <a:solidFill>
              <a:srgbClr val="595959"/>
            </a:solidFill>
          </a:endParaRPr>
        </a:p>
      </dgm:t>
    </dgm:pt>
    <dgm:pt modelId="{B46159EF-EC6F-4FD5-96E0-5F82BAFF0C57}" type="parTrans" cxnId="{93D1491E-0D90-4FEA-A0D6-638E0DB2F532}">
      <dgm:prSet/>
      <dgm:spPr/>
      <dgm:t>
        <a:bodyPr/>
        <a:lstStyle/>
        <a:p>
          <a:endParaRPr lang="en-CA">
            <a:solidFill>
              <a:srgbClr val="595959"/>
            </a:solidFill>
          </a:endParaRPr>
        </a:p>
      </dgm:t>
    </dgm:pt>
    <dgm:pt modelId="{A023D33C-F96A-47C5-968D-DAF9EA41CFE0}" type="sibTrans" cxnId="{93D1491E-0D90-4FEA-A0D6-638E0DB2F532}">
      <dgm:prSet/>
      <dgm:spPr/>
      <dgm:t>
        <a:bodyPr/>
        <a:lstStyle/>
        <a:p>
          <a:pPr>
            <a:lnSpc>
              <a:spcPct val="100000"/>
            </a:lnSpc>
          </a:pPr>
          <a:endParaRPr lang="en-CA">
            <a:solidFill>
              <a:srgbClr val="595959"/>
            </a:solidFill>
          </a:endParaRPr>
        </a:p>
      </dgm:t>
    </dgm:pt>
    <dgm:pt modelId="{A7D43A2A-91F6-45CE-B687-C4B6ECB315A2}">
      <dgm:prSet/>
      <dgm:spPr/>
      <dgm:t>
        <a:bodyPr/>
        <a:lstStyle/>
        <a:p>
          <a:pPr>
            <a:lnSpc>
              <a:spcPct val="100000"/>
            </a:lnSpc>
          </a:pPr>
          <a:r>
            <a:rPr lang="en-US" b="0">
              <a:solidFill>
                <a:srgbClr val="595959"/>
              </a:solidFill>
            </a:rPr>
            <a:t>Connected visioning</a:t>
          </a:r>
          <a:endParaRPr lang="en-CA" b="0">
            <a:solidFill>
              <a:srgbClr val="595959"/>
            </a:solidFill>
          </a:endParaRPr>
        </a:p>
      </dgm:t>
    </dgm:pt>
    <dgm:pt modelId="{262626B1-AB24-440D-AD8B-2FD81D2C0258}" type="parTrans" cxnId="{4F5C07F3-A957-4726-B9A9-69438A785946}">
      <dgm:prSet/>
      <dgm:spPr/>
      <dgm:t>
        <a:bodyPr/>
        <a:lstStyle/>
        <a:p>
          <a:endParaRPr lang="en-CA">
            <a:solidFill>
              <a:srgbClr val="595959"/>
            </a:solidFill>
          </a:endParaRPr>
        </a:p>
      </dgm:t>
    </dgm:pt>
    <dgm:pt modelId="{6F90D33A-374C-4D95-BA20-DE9B46770753}" type="sibTrans" cxnId="{4F5C07F3-A957-4726-B9A9-69438A785946}">
      <dgm:prSet/>
      <dgm:spPr/>
      <dgm:t>
        <a:bodyPr/>
        <a:lstStyle/>
        <a:p>
          <a:pPr>
            <a:lnSpc>
              <a:spcPct val="100000"/>
            </a:lnSpc>
          </a:pPr>
          <a:endParaRPr lang="en-CA">
            <a:solidFill>
              <a:srgbClr val="595959"/>
            </a:solidFill>
          </a:endParaRPr>
        </a:p>
      </dgm:t>
    </dgm:pt>
    <dgm:pt modelId="{1A884E9A-E5DB-4D8C-BB32-FDAA2BB47A21}">
      <dgm:prSet/>
      <dgm:spPr/>
      <dgm:t>
        <a:bodyPr/>
        <a:lstStyle/>
        <a:p>
          <a:pPr>
            <a:lnSpc>
              <a:spcPct val="100000"/>
            </a:lnSpc>
          </a:pPr>
          <a:r>
            <a:rPr lang="en-US" b="0">
              <a:solidFill>
                <a:srgbClr val="595959"/>
              </a:solidFill>
            </a:rPr>
            <a:t>Passionate</a:t>
          </a:r>
          <a:endParaRPr lang="en-CA" b="0">
            <a:solidFill>
              <a:srgbClr val="595959"/>
            </a:solidFill>
          </a:endParaRPr>
        </a:p>
      </dgm:t>
    </dgm:pt>
    <dgm:pt modelId="{19584C1A-DC5B-417A-8A09-F08747A30D8E}" type="parTrans" cxnId="{E663C638-E9D7-4D12-8A6C-13CE41ECE60B}">
      <dgm:prSet/>
      <dgm:spPr/>
      <dgm:t>
        <a:bodyPr/>
        <a:lstStyle/>
        <a:p>
          <a:endParaRPr lang="en-CA">
            <a:solidFill>
              <a:srgbClr val="595959"/>
            </a:solidFill>
          </a:endParaRPr>
        </a:p>
      </dgm:t>
    </dgm:pt>
    <dgm:pt modelId="{AF37AA95-A254-4D57-80D8-F9DBFCEF7498}" type="sibTrans" cxnId="{E663C638-E9D7-4D12-8A6C-13CE41ECE60B}">
      <dgm:prSet/>
      <dgm:spPr/>
      <dgm:t>
        <a:bodyPr/>
        <a:lstStyle/>
        <a:p>
          <a:endParaRPr lang="en-CA">
            <a:solidFill>
              <a:srgbClr val="595959"/>
            </a:solidFill>
          </a:endParaRPr>
        </a:p>
      </dgm:t>
    </dgm:pt>
    <dgm:pt modelId="{CF97B7A7-C54E-464D-AA4C-BCAE9792AFE7}" type="pres">
      <dgm:prSet presAssocID="{0FD4453D-66A9-4491-AC9A-205A0262AF1C}" presName="root" presStyleCnt="0">
        <dgm:presLayoutVars>
          <dgm:dir/>
          <dgm:resizeHandles val="exact"/>
        </dgm:presLayoutVars>
      </dgm:prSet>
      <dgm:spPr/>
    </dgm:pt>
    <dgm:pt modelId="{B989844E-E2D9-4B28-BA2D-E85C1F170B08}" type="pres">
      <dgm:prSet presAssocID="{0FD4453D-66A9-4491-AC9A-205A0262AF1C}" presName="container" presStyleCnt="0">
        <dgm:presLayoutVars>
          <dgm:dir/>
          <dgm:resizeHandles val="exact"/>
        </dgm:presLayoutVars>
      </dgm:prSet>
      <dgm:spPr/>
    </dgm:pt>
    <dgm:pt modelId="{C9042D20-BFA5-41AA-9A32-91B64FC15736}" type="pres">
      <dgm:prSet presAssocID="{9E37DB20-3DBD-4416-B8AD-213670ABCB25}" presName="compNode" presStyleCnt="0"/>
      <dgm:spPr/>
    </dgm:pt>
    <dgm:pt modelId="{DFA7CD18-4547-4F69-BCBF-3E4ECB2CC8DD}" type="pres">
      <dgm:prSet presAssocID="{9E37DB20-3DBD-4416-B8AD-213670ABCB25}" presName="iconBgRect" presStyleLbl="bgShp" presStyleIdx="0" presStyleCnt="4"/>
      <dgm:spPr/>
    </dgm:pt>
    <dgm:pt modelId="{5F6C3523-55F7-4513-A29B-3EF40E16E839}" type="pres">
      <dgm:prSet presAssocID="{9E37DB20-3DBD-4416-B8AD-213670ABCB25}" presName="iconRect" presStyleLbl="node1" presStyleIdx="0" presStyleCnt="4"/>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dgm:spPr>
      <dgm:extLst>
        <a:ext uri="{E40237B7-FDA0-4F09-8148-C483321AD2D9}">
          <dgm14:cNvPr xmlns:dgm14="http://schemas.microsoft.com/office/drawing/2010/diagram" id="0" name="" descr="Head with Gears"/>
        </a:ext>
      </dgm:extLst>
    </dgm:pt>
    <dgm:pt modelId="{3DB96069-E35B-4457-8169-48934FBEDD2F}" type="pres">
      <dgm:prSet presAssocID="{9E37DB20-3DBD-4416-B8AD-213670ABCB25}" presName="spaceRect" presStyleCnt="0"/>
      <dgm:spPr/>
    </dgm:pt>
    <dgm:pt modelId="{65B80D48-65B8-4CC9-9A60-66424D03FA66}" type="pres">
      <dgm:prSet presAssocID="{9E37DB20-3DBD-4416-B8AD-213670ABCB25}" presName="textRect" presStyleLbl="revTx" presStyleIdx="0" presStyleCnt="4">
        <dgm:presLayoutVars>
          <dgm:chMax val="1"/>
          <dgm:chPref val="1"/>
        </dgm:presLayoutVars>
      </dgm:prSet>
      <dgm:spPr/>
    </dgm:pt>
    <dgm:pt modelId="{111A33FD-C038-434D-B377-783088375462}" type="pres">
      <dgm:prSet presAssocID="{64EC2923-09A1-4B40-BEBC-C5EC323E6894}" presName="sibTrans" presStyleLbl="sibTrans2D1" presStyleIdx="0" presStyleCnt="0"/>
      <dgm:spPr/>
    </dgm:pt>
    <dgm:pt modelId="{6471EC01-C990-430B-A32F-EBC6DE428F17}" type="pres">
      <dgm:prSet presAssocID="{BF8A2C92-04C7-49E9-AC4B-047579AB1C3C}" presName="compNode" presStyleCnt="0"/>
      <dgm:spPr/>
    </dgm:pt>
    <dgm:pt modelId="{19D90714-89B7-42AE-9185-55A12A0CDEED}" type="pres">
      <dgm:prSet presAssocID="{BF8A2C92-04C7-49E9-AC4B-047579AB1C3C}" presName="iconBgRect" presStyleLbl="bgShp" presStyleIdx="1" presStyleCnt="4"/>
      <dgm:spPr/>
    </dgm:pt>
    <dgm:pt modelId="{413D7D40-6B90-4377-8C42-CF324E645827}" type="pres">
      <dgm:prSet presAssocID="{BF8A2C92-04C7-49E9-AC4B-047579AB1C3C}" presName="iconRect" presStyleLbl="node1" presStyleIdx="1" presStyleCnt="4"/>
      <dgm:spPr>
        <a:blipFill>
          <a:blip xmlns:r="http://schemas.openxmlformats.org/officeDocument/2006/relationships" r:embed="rId3">
            <a:extLst>
              <a:ext uri="{96DAC541-7B7A-43D3-8B79-37D633B846F1}">
                <asvg:svgBlip xmlns:asvg="http://schemas.microsoft.com/office/drawing/2016/SVG/main" r:embed="rId4"/>
              </a:ext>
            </a:extLst>
          </a:blip>
          <a:srcRect/>
          <a:stretch>
            <a:fillRect/>
          </a:stretch>
        </a:blipFill>
      </dgm:spPr>
      <dgm:extLst>
        <a:ext uri="{E40237B7-FDA0-4F09-8148-C483321AD2D9}">
          <dgm14:cNvPr xmlns:dgm14="http://schemas.microsoft.com/office/drawing/2010/diagram" id="0" name="" descr="Clipboard Checked with solid fill"/>
        </a:ext>
      </dgm:extLst>
    </dgm:pt>
    <dgm:pt modelId="{C4E0AFDA-66E4-4F7E-8D3A-EF86767C639F}" type="pres">
      <dgm:prSet presAssocID="{BF8A2C92-04C7-49E9-AC4B-047579AB1C3C}" presName="spaceRect" presStyleCnt="0"/>
      <dgm:spPr/>
    </dgm:pt>
    <dgm:pt modelId="{C11947D8-D880-4B51-88A7-E9D3FDA37272}" type="pres">
      <dgm:prSet presAssocID="{BF8A2C92-04C7-49E9-AC4B-047579AB1C3C}" presName="textRect" presStyleLbl="revTx" presStyleIdx="1" presStyleCnt="4">
        <dgm:presLayoutVars>
          <dgm:chMax val="1"/>
          <dgm:chPref val="1"/>
        </dgm:presLayoutVars>
      </dgm:prSet>
      <dgm:spPr/>
    </dgm:pt>
    <dgm:pt modelId="{4C37C539-FE36-47DB-82DC-89DB13444770}" type="pres">
      <dgm:prSet presAssocID="{A023D33C-F96A-47C5-968D-DAF9EA41CFE0}" presName="sibTrans" presStyleLbl="sibTrans2D1" presStyleIdx="0" presStyleCnt="0"/>
      <dgm:spPr/>
    </dgm:pt>
    <dgm:pt modelId="{79365C10-65E2-401B-91DA-F19FB164222B}" type="pres">
      <dgm:prSet presAssocID="{A7D43A2A-91F6-45CE-B687-C4B6ECB315A2}" presName="compNode" presStyleCnt="0"/>
      <dgm:spPr/>
    </dgm:pt>
    <dgm:pt modelId="{C79CB07F-EABE-4F5F-AE93-22EDAD524640}" type="pres">
      <dgm:prSet presAssocID="{A7D43A2A-91F6-45CE-B687-C4B6ECB315A2}" presName="iconBgRect" presStyleLbl="bgShp" presStyleIdx="2" presStyleCnt="4"/>
      <dgm:spPr/>
    </dgm:pt>
    <dgm:pt modelId="{20F749E6-BDD7-4DAD-B77F-556DDF8E789D}" type="pres">
      <dgm:prSet presAssocID="{A7D43A2A-91F6-45CE-B687-C4B6ECB315A2}" presName="iconRect" presStyleLbl="node1" presStyleIdx="2" presStyleCnt="4"/>
      <dgm:spPr>
        <a:blipFill>
          <a:blip xmlns:r="http://schemas.openxmlformats.org/officeDocument/2006/relationships" r:embed="rId5">
            <a:extLst>
              <a:ext uri="{96DAC541-7B7A-43D3-8B79-37D633B846F1}">
                <asvg:svgBlip xmlns:asvg="http://schemas.microsoft.com/office/drawing/2016/SVG/main" r:embed="rId6"/>
              </a:ext>
            </a:extLst>
          </a:blip>
          <a:srcRect/>
          <a:stretch>
            <a:fillRect/>
          </a:stretch>
        </a:blipFill>
      </dgm:spPr>
      <dgm:extLst>
        <a:ext uri="{E40237B7-FDA0-4F09-8148-C483321AD2D9}">
          <dgm14:cNvPr xmlns:dgm14="http://schemas.microsoft.com/office/drawing/2010/diagram" id="0" name="" descr="Group brainstorm outline"/>
        </a:ext>
      </dgm:extLst>
    </dgm:pt>
    <dgm:pt modelId="{D7DE422D-4936-46DC-817B-85D6D4C3DEA2}" type="pres">
      <dgm:prSet presAssocID="{A7D43A2A-91F6-45CE-B687-C4B6ECB315A2}" presName="spaceRect" presStyleCnt="0"/>
      <dgm:spPr/>
    </dgm:pt>
    <dgm:pt modelId="{E23929D7-A8DD-49D7-BA6F-6FC55B6F4C1E}" type="pres">
      <dgm:prSet presAssocID="{A7D43A2A-91F6-45CE-B687-C4B6ECB315A2}" presName="textRect" presStyleLbl="revTx" presStyleIdx="2" presStyleCnt="4">
        <dgm:presLayoutVars>
          <dgm:chMax val="1"/>
          <dgm:chPref val="1"/>
        </dgm:presLayoutVars>
      </dgm:prSet>
      <dgm:spPr/>
    </dgm:pt>
    <dgm:pt modelId="{5896E48C-383D-4661-9172-4B9CC108295A}" type="pres">
      <dgm:prSet presAssocID="{6F90D33A-374C-4D95-BA20-DE9B46770753}" presName="sibTrans" presStyleLbl="sibTrans2D1" presStyleIdx="0" presStyleCnt="0"/>
      <dgm:spPr/>
    </dgm:pt>
    <dgm:pt modelId="{65F3037C-E21E-455A-8954-6030E2F19699}" type="pres">
      <dgm:prSet presAssocID="{1A884E9A-E5DB-4D8C-BB32-FDAA2BB47A21}" presName="compNode" presStyleCnt="0"/>
      <dgm:spPr/>
    </dgm:pt>
    <dgm:pt modelId="{720DFF7E-CA0C-4CD3-8FC3-251EB455C422}" type="pres">
      <dgm:prSet presAssocID="{1A884E9A-E5DB-4D8C-BB32-FDAA2BB47A21}" presName="iconBgRect" presStyleLbl="bgShp" presStyleIdx="3" presStyleCnt="4"/>
      <dgm:spPr/>
    </dgm:pt>
    <dgm:pt modelId="{73FD3C8B-4D21-4B84-9D7D-DACF05B728B7}" type="pres">
      <dgm:prSet presAssocID="{1A884E9A-E5DB-4D8C-BB32-FDAA2BB47A21}" presName="iconRect" presStyleLbl="node1" presStyleIdx="3" presStyleCnt="4"/>
      <dgm:spPr>
        <a:blipFill>
          <a:blip xmlns:r="http://schemas.openxmlformats.org/officeDocument/2006/relationships" r:embed="rId7">
            <a:extLst>
              <a:ext uri="{96DAC541-7B7A-43D3-8B79-37D633B846F1}">
                <asvg:svgBlip xmlns:asvg="http://schemas.microsoft.com/office/drawing/2016/SVG/main" r:embed="rId8"/>
              </a:ext>
            </a:extLst>
          </a:blip>
          <a:srcRect/>
          <a:stretch>
            <a:fillRect/>
          </a:stretch>
        </a:blipFill>
      </dgm:spPr>
      <dgm:extLst>
        <a:ext uri="{E40237B7-FDA0-4F09-8148-C483321AD2D9}">
          <dgm14:cNvPr xmlns:dgm14="http://schemas.microsoft.com/office/drawing/2010/diagram" id="0" name="" descr="Fire with solid fill"/>
        </a:ext>
      </dgm:extLst>
    </dgm:pt>
    <dgm:pt modelId="{57A8BED5-DE41-44A1-A4BB-E8E550F49AE9}" type="pres">
      <dgm:prSet presAssocID="{1A884E9A-E5DB-4D8C-BB32-FDAA2BB47A21}" presName="spaceRect" presStyleCnt="0"/>
      <dgm:spPr/>
    </dgm:pt>
    <dgm:pt modelId="{3B3EA7E4-C916-4091-875D-27AEA8241178}" type="pres">
      <dgm:prSet presAssocID="{1A884E9A-E5DB-4D8C-BB32-FDAA2BB47A21}" presName="textRect" presStyleLbl="revTx" presStyleIdx="3" presStyleCnt="4">
        <dgm:presLayoutVars>
          <dgm:chMax val="1"/>
          <dgm:chPref val="1"/>
        </dgm:presLayoutVars>
      </dgm:prSet>
      <dgm:spPr/>
    </dgm:pt>
  </dgm:ptLst>
  <dgm:cxnLst>
    <dgm:cxn modelId="{87DD9B01-1042-418A-A19D-E150D9051547}" type="presOf" srcId="{6F90D33A-374C-4D95-BA20-DE9B46770753}" destId="{5896E48C-383D-4661-9172-4B9CC108295A}" srcOrd="0" destOrd="0" presId="urn:microsoft.com/office/officeart/2018/2/layout/IconCircleList"/>
    <dgm:cxn modelId="{BBDB5506-3D71-4400-9ED5-9B038EDE085C}" type="presOf" srcId="{BF8A2C92-04C7-49E9-AC4B-047579AB1C3C}" destId="{C11947D8-D880-4B51-88A7-E9D3FDA37272}" srcOrd="0" destOrd="0" presId="urn:microsoft.com/office/officeart/2018/2/layout/IconCircleList"/>
    <dgm:cxn modelId="{C295C31A-9B3C-496C-BAD7-84C74AB018B6}" type="presOf" srcId="{1A884E9A-E5DB-4D8C-BB32-FDAA2BB47A21}" destId="{3B3EA7E4-C916-4091-875D-27AEA8241178}" srcOrd="0" destOrd="0" presId="urn:microsoft.com/office/officeart/2018/2/layout/IconCircleList"/>
    <dgm:cxn modelId="{93D1491E-0D90-4FEA-A0D6-638E0DB2F532}" srcId="{0FD4453D-66A9-4491-AC9A-205A0262AF1C}" destId="{BF8A2C92-04C7-49E9-AC4B-047579AB1C3C}" srcOrd="1" destOrd="0" parTransId="{B46159EF-EC6F-4FD5-96E0-5F82BAFF0C57}" sibTransId="{A023D33C-F96A-47C5-968D-DAF9EA41CFE0}"/>
    <dgm:cxn modelId="{E663C638-E9D7-4D12-8A6C-13CE41ECE60B}" srcId="{0FD4453D-66A9-4491-AC9A-205A0262AF1C}" destId="{1A884E9A-E5DB-4D8C-BB32-FDAA2BB47A21}" srcOrd="3" destOrd="0" parTransId="{19584C1A-DC5B-417A-8A09-F08747A30D8E}" sibTransId="{AF37AA95-A254-4D57-80D8-F9DBFCEF7498}"/>
    <dgm:cxn modelId="{D44FB47E-969D-49FA-8AC9-BC4420F9999F}" type="presOf" srcId="{64EC2923-09A1-4B40-BEBC-C5EC323E6894}" destId="{111A33FD-C038-434D-B377-783088375462}" srcOrd="0" destOrd="0" presId="urn:microsoft.com/office/officeart/2018/2/layout/IconCircleList"/>
    <dgm:cxn modelId="{4FAF6DA5-394D-405A-94C8-54A0758A17DC}" srcId="{0FD4453D-66A9-4491-AC9A-205A0262AF1C}" destId="{9E37DB20-3DBD-4416-B8AD-213670ABCB25}" srcOrd="0" destOrd="0" parTransId="{8C834AFD-23AF-4A6E-A877-583355D7E8F7}" sibTransId="{64EC2923-09A1-4B40-BEBC-C5EC323E6894}"/>
    <dgm:cxn modelId="{B6562BBF-585A-4950-995A-8CA7F84B75C2}" type="presOf" srcId="{0FD4453D-66A9-4491-AC9A-205A0262AF1C}" destId="{CF97B7A7-C54E-464D-AA4C-BCAE9792AFE7}" srcOrd="0" destOrd="0" presId="urn:microsoft.com/office/officeart/2018/2/layout/IconCircleList"/>
    <dgm:cxn modelId="{FFCC27C7-F65D-404F-9940-8746C4F30834}" type="presOf" srcId="{A023D33C-F96A-47C5-968D-DAF9EA41CFE0}" destId="{4C37C539-FE36-47DB-82DC-89DB13444770}" srcOrd="0" destOrd="0" presId="urn:microsoft.com/office/officeart/2018/2/layout/IconCircleList"/>
    <dgm:cxn modelId="{1D6FE2E5-4DA9-4A83-948E-083E844006B5}" type="presOf" srcId="{9E37DB20-3DBD-4416-B8AD-213670ABCB25}" destId="{65B80D48-65B8-4CC9-9A60-66424D03FA66}" srcOrd="0" destOrd="0" presId="urn:microsoft.com/office/officeart/2018/2/layout/IconCircleList"/>
    <dgm:cxn modelId="{4E9716E8-2436-4FDB-9E47-98E3A9EF54E3}" type="presOf" srcId="{A7D43A2A-91F6-45CE-B687-C4B6ECB315A2}" destId="{E23929D7-A8DD-49D7-BA6F-6FC55B6F4C1E}" srcOrd="0" destOrd="0" presId="urn:microsoft.com/office/officeart/2018/2/layout/IconCircleList"/>
    <dgm:cxn modelId="{4F5C07F3-A957-4726-B9A9-69438A785946}" srcId="{0FD4453D-66A9-4491-AC9A-205A0262AF1C}" destId="{A7D43A2A-91F6-45CE-B687-C4B6ECB315A2}" srcOrd="2" destOrd="0" parTransId="{262626B1-AB24-440D-AD8B-2FD81D2C0258}" sibTransId="{6F90D33A-374C-4D95-BA20-DE9B46770753}"/>
    <dgm:cxn modelId="{97F0C531-DE41-42A9-8612-4CC2ED4B638D}" type="presParOf" srcId="{CF97B7A7-C54E-464D-AA4C-BCAE9792AFE7}" destId="{B989844E-E2D9-4B28-BA2D-E85C1F170B08}" srcOrd="0" destOrd="0" presId="urn:microsoft.com/office/officeart/2018/2/layout/IconCircleList"/>
    <dgm:cxn modelId="{397C4567-4F33-4DB4-99AD-20C929820D61}" type="presParOf" srcId="{B989844E-E2D9-4B28-BA2D-E85C1F170B08}" destId="{C9042D20-BFA5-41AA-9A32-91B64FC15736}" srcOrd="0" destOrd="0" presId="urn:microsoft.com/office/officeart/2018/2/layout/IconCircleList"/>
    <dgm:cxn modelId="{997847D4-4758-49E6-8005-B471D232A15D}" type="presParOf" srcId="{C9042D20-BFA5-41AA-9A32-91B64FC15736}" destId="{DFA7CD18-4547-4F69-BCBF-3E4ECB2CC8DD}" srcOrd="0" destOrd="0" presId="urn:microsoft.com/office/officeart/2018/2/layout/IconCircleList"/>
    <dgm:cxn modelId="{19D29847-2116-4307-A6B5-4C24FC134229}" type="presParOf" srcId="{C9042D20-BFA5-41AA-9A32-91B64FC15736}" destId="{5F6C3523-55F7-4513-A29B-3EF40E16E839}" srcOrd="1" destOrd="0" presId="urn:microsoft.com/office/officeart/2018/2/layout/IconCircleList"/>
    <dgm:cxn modelId="{1C8BE227-1544-44FE-97B0-1B79A3B768F9}" type="presParOf" srcId="{C9042D20-BFA5-41AA-9A32-91B64FC15736}" destId="{3DB96069-E35B-4457-8169-48934FBEDD2F}" srcOrd="2" destOrd="0" presId="urn:microsoft.com/office/officeart/2018/2/layout/IconCircleList"/>
    <dgm:cxn modelId="{460AA8FE-AC2D-4523-84FC-FF916DBE1F25}" type="presParOf" srcId="{C9042D20-BFA5-41AA-9A32-91B64FC15736}" destId="{65B80D48-65B8-4CC9-9A60-66424D03FA66}" srcOrd="3" destOrd="0" presId="urn:microsoft.com/office/officeart/2018/2/layout/IconCircleList"/>
    <dgm:cxn modelId="{48877734-D38D-4051-B875-C226F0A00109}" type="presParOf" srcId="{B989844E-E2D9-4B28-BA2D-E85C1F170B08}" destId="{111A33FD-C038-434D-B377-783088375462}" srcOrd="1" destOrd="0" presId="urn:microsoft.com/office/officeart/2018/2/layout/IconCircleList"/>
    <dgm:cxn modelId="{E8E61A0E-CAD2-49F7-BCAF-5A013DB04A87}" type="presParOf" srcId="{B989844E-E2D9-4B28-BA2D-E85C1F170B08}" destId="{6471EC01-C990-430B-A32F-EBC6DE428F17}" srcOrd="2" destOrd="0" presId="urn:microsoft.com/office/officeart/2018/2/layout/IconCircleList"/>
    <dgm:cxn modelId="{59F52010-9672-4B9E-87A9-563FD8CD0271}" type="presParOf" srcId="{6471EC01-C990-430B-A32F-EBC6DE428F17}" destId="{19D90714-89B7-42AE-9185-55A12A0CDEED}" srcOrd="0" destOrd="0" presId="urn:microsoft.com/office/officeart/2018/2/layout/IconCircleList"/>
    <dgm:cxn modelId="{FF7607B6-158A-4F16-BD53-DE89984C4622}" type="presParOf" srcId="{6471EC01-C990-430B-A32F-EBC6DE428F17}" destId="{413D7D40-6B90-4377-8C42-CF324E645827}" srcOrd="1" destOrd="0" presId="urn:microsoft.com/office/officeart/2018/2/layout/IconCircleList"/>
    <dgm:cxn modelId="{09E2F86D-92EA-4898-AE82-99BF41DBCC80}" type="presParOf" srcId="{6471EC01-C990-430B-A32F-EBC6DE428F17}" destId="{C4E0AFDA-66E4-4F7E-8D3A-EF86767C639F}" srcOrd="2" destOrd="0" presId="urn:microsoft.com/office/officeart/2018/2/layout/IconCircleList"/>
    <dgm:cxn modelId="{B6A640EA-A28F-4FC6-85D7-62348ABCA3C6}" type="presParOf" srcId="{6471EC01-C990-430B-A32F-EBC6DE428F17}" destId="{C11947D8-D880-4B51-88A7-E9D3FDA37272}" srcOrd="3" destOrd="0" presId="urn:microsoft.com/office/officeart/2018/2/layout/IconCircleList"/>
    <dgm:cxn modelId="{157EA2D3-2F9D-46E3-9CC5-7C357E35DAEE}" type="presParOf" srcId="{B989844E-E2D9-4B28-BA2D-E85C1F170B08}" destId="{4C37C539-FE36-47DB-82DC-89DB13444770}" srcOrd="3" destOrd="0" presId="urn:microsoft.com/office/officeart/2018/2/layout/IconCircleList"/>
    <dgm:cxn modelId="{B4D2B14A-90F4-4B12-AE79-1A8659BFBC3A}" type="presParOf" srcId="{B989844E-E2D9-4B28-BA2D-E85C1F170B08}" destId="{79365C10-65E2-401B-91DA-F19FB164222B}" srcOrd="4" destOrd="0" presId="urn:microsoft.com/office/officeart/2018/2/layout/IconCircleList"/>
    <dgm:cxn modelId="{FE41C318-6AF1-4D74-BB37-CE26302CFAB0}" type="presParOf" srcId="{79365C10-65E2-401B-91DA-F19FB164222B}" destId="{C79CB07F-EABE-4F5F-AE93-22EDAD524640}" srcOrd="0" destOrd="0" presId="urn:microsoft.com/office/officeart/2018/2/layout/IconCircleList"/>
    <dgm:cxn modelId="{0F302E1A-5B01-45A3-8C77-DCB1F5D9FAAF}" type="presParOf" srcId="{79365C10-65E2-401B-91DA-F19FB164222B}" destId="{20F749E6-BDD7-4DAD-B77F-556DDF8E789D}" srcOrd="1" destOrd="0" presId="urn:microsoft.com/office/officeart/2018/2/layout/IconCircleList"/>
    <dgm:cxn modelId="{B47C39D4-5C63-4E49-8258-D316EDFABD25}" type="presParOf" srcId="{79365C10-65E2-401B-91DA-F19FB164222B}" destId="{D7DE422D-4936-46DC-817B-85D6D4C3DEA2}" srcOrd="2" destOrd="0" presId="urn:microsoft.com/office/officeart/2018/2/layout/IconCircleList"/>
    <dgm:cxn modelId="{EB6287E7-37B6-40F4-8B1F-CF6EC221BC39}" type="presParOf" srcId="{79365C10-65E2-401B-91DA-F19FB164222B}" destId="{E23929D7-A8DD-49D7-BA6F-6FC55B6F4C1E}" srcOrd="3" destOrd="0" presId="urn:microsoft.com/office/officeart/2018/2/layout/IconCircleList"/>
    <dgm:cxn modelId="{493D5A61-A7B7-4E89-A9B6-F30F76F7ED72}" type="presParOf" srcId="{B989844E-E2D9-4B28-BA2D-E85C1F170B08}" destId="{5896E48C-383D-4661-9172-4B9CC108295A}" srcOrd="5" destOrd="0" presId="urn:microsoft.com/office/officeart/2018/2/layout/IconCircleList"/>
    <dgm:cxn modelId="{D19BA196-E9CC-4B95-9516-88240498BA80}" type="presParOf" srcId="{B989844E-E2D9-4B28-BA2D-E85C1F170B08}" destId="{65F3037C-E21E-455A-8954-6030E2F19699}" srcOrd="6" destOrd="0" presId="urn:microsoft.com/office/officeart/2018/2/layout/IconCircleList"/>
    <dgm:cxn modelId="{1D2DD48C-257D-4670-A095-6234AB8E28C6}" type="presParOf" srcId="{65F3037C-E21E-455A-8954-6030E2F19699}" destId="{720DFF7E-CA0C-4CD3-8FC3-251EB455C422}" srcOrd="0" destOrd="0" presId="urn:microsoft.com/office/officeart/2018/2/layout/IconCircleList"/>
    <dgm:cxn modelId="{A23548DD-DEC2-417E-BA9A-05728E9F52FE}" type="presParOf" srcId="{65F3037C-E21E-455A-8954-6030E2F19699}" destId="{73FD3C8B-4D21-4B84-9D7D-DACF05B728B7}" srcOrd="1" destOrd="0" presId="urn:microsoft.com/office/officeart/2018/2/layout/IconCircleList"/>
    <dgm:cxn modelId="{2B748CD0-39B0-4FFF-8008-15FD81547B36}" type="presParOf" srcId="{65F3037C-E21E-455A-8954-6030E2F19699}" destId="{57A8BED5-DE41-44A1-A4BB-E8E550F49AE9}" srcOrd="2" destOrd="0" presId="urn:microsoft.com/office/officeart/2018/2/layout/IconCircleList"/>
    <dgm:cxn modelId="{20A916FE-3D3A-48A5-9DFC-943F302D3E63}" type="presParOf" srcId="{65F3037C-E21E-455A-8954-6030E2F19699}" destId="{3B3EA7E4-C916-4091-875D-27AEA8241178}" srcOrd="3" destOrd="0" presId="urn:microsoft.com/office/officeart/2018/2/layout/IconCircle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9.xml><?xml version="1.0" encoding="utf-8"?>
<dgm:dataModel xmlns:dgm="http://schemas.openxmlformats.org/drawingml/2006/diagram" xmlns:a="http://schemas.openxmlformats.org/drawingml/2006/main">
  <dgm:ptLst>
    <dgm:pt modelId="{788C0D80-8D3D-4932-A991-1DAFD49445AD}" type="doc">
      <dgm:prSet loTypeId="urn:microsoft.com/office/officeart/2005/8/layout/hierarchy4" loCatId="list" qsTypeId="urn:microsoft.com/office/officeart/2005/8/quickstyle/simple1" qsCatId="simple" csTypeId="urn:microsoft.com/office/officeart/2005/8/colors/accent2_2" csCatId="accent2" phldr="1"/>
      <dgm:spPr/>
      <dgm:t>
        <a:bodyPr/>
        <a:lstStyle/>
        <a:p>
          <a:endParaRPr lang="en-CA"/>
        </a:p>
      </dgm:t>
    </dgm:pt>
    <dgm:pt modelId="{A62C7C7E-AE49-45A3-8062-C07A3C54F4BC}">
      <dgm:prSet phldrT="[Text]" custT="1"/>
      <dgm:spPr/>
      <dgm:t>
        <a:bodyPr/>
        <a:lstStyle/>
        <a:p>
          <a:pPr>
            <a:buNone/>
          </a:pPr>
          <a:r>
            <a:rPr lang="en-US" sz="3600" dirty="0"/>
            <a:t>Describe a situation, real or imagined, that embodies one of these qualities. </a:t>
          </a:r>
          <a:endParaRPr lang="en-CA" sz="3600" dirty="0"/>
        </a:p>
      </dgm:t>
    </dgm:pt>
    <dgm:pt modelId="{134216C3-CBFA-4E20-90D5-3C034EBA6495}" type="parTrans" cxnId="{D455D094-F13A-41E6-9C40-C78BE2D786F0}">
      <dgm:prSet/>
      <dgm:spPr/>
      <dgm:t>
        <a:bodyPr/>
        <a:lstStyle/>
        <a:p>
          <a:endParaRPr lang="en-CA"/>
        </a:p>
      </dgm:t>
    </dgm:pt>
    <dgm:pt modelId="{DAFE2453-D211-46A2-8708-2AE78ABCA6F5}" type="sibTrans" cxnId="{D455D094-F13A-41E6-9C40-C78BE2D786F0}">
      <dgm:prSet/>
      <dgm:spPr/>
      <dgm:t>
        <a:bodyPr/>
        <a:lstStyle/>
        <a:p>
          <a:endParaRPr lang="en-CA"/>
        </a:p>
      </dgm:t>
    </dgm:pt>
    <dgm:pt modelId="{D7F286FE-8280-4686-9C85-3DC907B0610D}">
      <dgm:prSet/>
      <dgm:spPr/>
      <dgm:t>
        <a:bodyPr/>
        <a:lstStyle/>
        <a:p>
          <a:pPr>
            <a:buFont typeface="Symbol" panose="05050102010706020507" pitchFamily="18" charset="2"/>
            <a:buChar char=""/>
          </a:pPr>
          <a:r>
            <a:rPr lang="en-US" dirty="0"/>
            <a:t>What could or would you do differently? </a:t>
          </a:r>
          <a:endParaRPr lang="en-CA" dirty="0"/>
        </a:p>
      </dgm:t>
    </dgm:pt>
    <dgm:pt modelId="{B963F542-898A-4153-909B-175321BAC635}" type="parTrans" cxnId="{E7F4ACC7-56F8-4769-8CCA-D6D5DD7472E9}">
      <dgm:prSet/>
      <dgm:spPr/>
      <dgm:t>
        <a:bodyPr/>
        <a:lstStyle/>
        <a:p>
          <a:endParaRPr lang="en-CA"/>
        </a:p>
      </dgm:t>
    </dgm:pt>
    <dgm:pt modelId="{4EF20FBB-2168-4377-8A22-25C31A3C2F02}" type="sibTrans" cxnId="{E7F4ACC7-56F8-4769-8CCA-D6D5DD7472E9}">
      <dgm:prSet/>
      <dgm:spPr/>
      <dgm:t>
        <a:bodyPr/>
        <a:lstStyle/>
        <a:p>
          <a:endParaRPr lang="en-CA"/>
        </a:p>
      </dgm:t>
    </dgm:pt>
    <dgm:pt modelId="{4E22D37D-1467-48BE-853C-DBA353EEB9FB}">
      <dgm:prSet/>
      <dgm:spPr/>
      <dgm:t>
        <a:bodyPr/>
        <a:lstStyle/>
        <a:p>
          <a:pPr>
            <a:buFont typeface="Symbol" panose="05050102010706020507" pitchFamily="18" charset="2"/>
            <a:buChar char=""/>
          </a:pPr>
          <a:r>
            <a:rPr lang="en-US" dirty="0"/>
            <a:t>Are there any qualities you would add to the list? </a:t>
          </a:r>
          <a:endParaRPr lang="en-CA" dirty="0"/>
        </a:p>
      </dgm:t>
    </dgm:pt>
    <dgm:pt modelId="{277471D3-140D-4AAE-B41F-570D253AFDA5}" type="parTrans" cxnId="{0F421917-2DE2-437A-A91D-A8F2518D3EDE}">
      <dgm:prSet/>
      <dgm:spPr/>
      <dgm:t>
        <a:bodyPr/>
        <a:lstStyle/>
        <a:p>
          <a:endParaRPr lang="en-CA"/>
        </a:p>
      </dgm:t>
    </dgm:pt>
    <dgm:pt modelId="{C7C22E21-8CFE-441C-A2FC-68A594507D67}" type="sibTrans" cxnId="{0F421917-2DE2-437A-A91D-A8F2518D3EDE}">
      <dgm:prSet/>
      <dgm:spPr/>
      <dgm:t>
        <a:bodyPr/>
        <a:lstStyle/>
        <a:p>
          <a:endParaRPr lang="en-CA"/>
        </a:p>
      </dgm:t>
    </dgm:pt>
    <dgm:pt modelId="{744E634B-B34B-4FAC-97E9-57C824443581}">
      <dgm:prSet phldrT="[Text]"/>
      <dgm:spPr/>
      <dgm:t>
        <a:bodyPr/>
        <a:lstStyle/>
        <a:p>
          <a:pPr>
            <a:buNone/>
          </a:pPr>
          <a:r>
            <a:rPr lang="en-US" dirty="0"/>
            <a:t>How does the scenario play out? </a:t>
          </a:r>
          <a:endParaRPr lang="en-CA" dirty="0"/>
        </a:p>
      </dgm:t>
    </dgm:pt>
    <dgm:pt modelId="{D8F5ECF6-569D-4537-BD3A-422724571BD0}" type="parTrans" cxnId="{553DB74D-083E-47C1-B7B7-536B9E4B9251}">
      <dgm:prSet/>
      <dgm:spPr/>
      <dgm:t>
        <a:bodyPr/>
        <a:lstStyle/>
        <a:p>
          <a:endParaRPr lang="en-CA"/>
        </a:p>
      </dgm:t>
    </dgm:pt>
    <dgm:pt modelId="{E48F78A7-8903-40A8-82AE-0E75C848AB21}" type="sibTrans" cxnId="{553DB74D-083E-47C1-B7B7-536B9E4B9251}">
      <dgm:prSet/>
      <dgm:spPr/>
      <dgm:t>
        <a:bodyPr/>
        <a:lstStyle/>
        <a:p>
          <a:endParaRPr lang="en-CA"/>
        </a:p>
      </dgm:t>
    </dgm:pt>
    <dgm:pt modelId="{AB208D1C-4A26-44FD-A9BC-460C72A1CC2E}" type="pres">
      <dgm:prSet presAssocID="{788C0D80-8D3D-4932-A991-1DAFD49445AD}" presName="Name0" presStyleCnt="0">
        <dgm:presLayoutVars>
          <dgm:chPref val="1"/>
          <dgm:dir/>
          <dgm:animOne val="branch"/>
          <dgm:animLvl val="lvl"/>
          <dgm:resizeHandles/>
        </dgm:presLayoutVars>
      </dgm:prSet>
      <dgm:spPr/>
    </dgm:pt>
    <dgm:pt modelId="{83FDF6F0-0A55-49D9-9B2A-7459B673C593}" type="pres">
      <dgm:prSet presAssocID="{A62C7C7E-AE49-45A3-8062-C07A3C54F4BC}" presName="vertOne" presStyleCnt="0"/>
      <dgm:spPr/>
    </dgm:pt>
    <dgm:pt modelId="{097BB0CA-4C39-4384-BFE1-C9D33FFBAD89}" type="pres">
      <dgm:prSet presAssocID="{A62C7C7E-AE49-45A3-8062-C07A3C54F4BC}" presName="txOne" presStyleLbl="node0" presStyleIdx="0" presStyleCnt="1" custScaleY="83679">
        <dgm:presLayoutVars>
          <dgm:chPref val="3"/>
        </dgm:presLayoutVars>
      </dgm:prSet>
      <dgm:spPr/>
    </dgm:pt>
    <dgm:pt modelId="{B1FFC44F-C782-469B-B915-B364D31498F5}" type="pres">
      <dgm:prSet presAssocID="{A62C7C7E-AE49-45A3-8062-C07A3C54F4BC}" presName="parTransOne" presStyleCnt="0"/>
      <dgm:spPr/>
    </dgm:pt>
    <dgm:pt modelId="{BDBC0202-D9FE-4150-B792-EA4485644F5A}" type="pres">
      <dgm:prSet presAssocID="{A62C7C7E-AE49-45A3-8062-C07A3C54F4BC}" presName="horzOne" presStyleCnt="0"/>
      <dgm:spPr/>
    </dgm:pt>
    <dgm:pt modelId="{C0E9B806-1670-4F2F-8039-A9257E4F0860}" type="pres">
      <dgm:prSet presAssocID="{744E634B-B34B-4FAC-97E9-57C824443581}" presName="vertTwo" presStyleCnt="0"/>
      <dgm:spPr/>
    </dgm:pt>
    <dgm:pt modelId="{B62FAF4F-606F-446D-92F0-F72D904385B0}" type="pres">
      <dgm:prSet presAssocID="{744E634B-B34B-4FAC-97E9-57C824443581}" presName="txTwo" presStyleLbl="node2" presStyleIdx="0" presStyleCnt="3">
        <dgm:presLayoutVars>
          <dgm:chPref val="3"/>
        </dgm:presLayoutVars>
      </dgm:prSet>
      <dgm:spPr/>
    </dgm:pt>
    <dgm:pt modelId="{54353551-F807-4AC2-8B6A-12E3A4CE11EA}" type="pres">
      <dgm:prSet presAssocID="{744E634B-B34B-4FAC-97E9-57C824443581}" presName="horzTwo" presStyleCnt="0"/>
      <dgm:spPr/>
    </dgm:pt>
    <dgm:pt modelId="{CD5C078B-34EE-4E64-9FF0-53C2914CE2F0}" type="pres">
      <dgm:prSet presAssocID="{E48F78A7-8903-40A8-82AE-0E75C848AB21}" presName="sibSpaceTwo" presStyleCnt="0"/>
      <dgm:spPr/>
    </dgm:pt>
    <dgm:pt modelId="{BEA12762-65A1-4999-803F-6F47C2BE7133}" type="pres">
      <dgm:prSet presAssocID="{D7F286FE-8280-4686-9C85-3DC907B0610D}" presName="vertTwo" presStyleCnt="0"/>
      <dgm:spPr/>
    </dgm:pt>
    <dgm:pt modelId="{3B54E6FB-BDA8-4866-AD41-CE3E6A3FC25E}" type="pres">
      <dgm:prSet presAssocID="{D7F286FE-8280-4686-9C85-3DC907B0610D}" presName="txTwo" presStyleLbl="node2" presStyleIdx="1" presStyleCnt="3">
        <dgm:presLayoutVars>
          <dgm:chPref val="3"/>
        </dgm:presLayoutVars>
      </dgm:prSet>
      <dgm:spPr/>
    </dgm:pt>
    <dgm:pt modelId="{B5472419-C41F-495A-8CB9-3D49E2455A3A}" type="pres">
      <dgm:prSet presAssocID="{D7F286FE-8280-4686-9C85-3DC907B0610D}" presName="horzTwo" presStyleCnt="0"/>
      <dgm:spPr/>
    </dgm:pt>
    <dgm:pt modelId="{86DC78A7-F0F5-4E1D-BE23-6BE87C4DE9BD}" type="pres">
      <dgm:prSet presAssocID="{4EF20FBB-2168-4377-8A22-25C31A3C2F02}" presName="sibSpaceTwo" presStyleCnt="0"/>
      <dgm:spPr/>
    </dgm:pt>
    <dgm:pt modelId="{249E245C-CA17-4833-93AC-3E1D0EF068B0}" type="pres">
      <dgm:prSet presAssocID="{4E22D37D-1467-48BE-853C-DBA353EEB9FB}" presName="vertTwo" presStyleCnt="0"/>
      <dgm:spPr/>
    </dgm:pt>
    <dgm:pt modelId="{E9ECA954-ACED-439F-8393-F7191D474BD2}" type="pres">
      <dgm:prSet presAssocID="{4E22D37D-1467-48BE-853C-DBA353EEB9FB}" presName="txTwo" presStyleLbl="node2" presStyleIdx="2" presStyleCnt="3">
        <dgm:presLayoutVars>
          <dgm:chPref val="3"/>
        </dgm:presLayoutVars>
      </dgm:prSet>
      <dgm:spPr/>
    </dgm:pt>
    <dgm:pt modelId="{077B1326-9B4D-450A-AB9A-19DF69071306}" type="pres">
      <dgm:prSet presAssocID="{4E22D37D-1467-48BE-853C-DBA353EEB9FB}" presName="horzTwo" presStyleCnt="0"/>
      <dgm:spPr/>
    </dgm:pt>
  </dgm:ptLst>
  <dgm:cxnLst>
    <dgm:cxn modelId="{0F421917-2DE2-437A-A91D-A8F2518D3EDE}" srcId="{A62C7C7E-AE49-45A3-8062-C07A3C54F4BC}" destId="{4E22D37D-1467-48BE-853C-DBA353EEB9FB}" srcOrd="2" destOrd="0" parTransId="{277471D3-140D-4AAE-B41F-570D253AFDA5}" sibTransId="{C7C22E21-8CFE-441C-A2FC-68A594507D67}"/>
    <dgm:cxn modelId="{BB2C151D-6F3A-40DD-8395-90E1EC506EF5}" type="presOf" srcId="{788C0D80-8D3D-4932-A991-1DAFD49445AD}" destId="{AB208D1C-4A26-44FD-A9BC-460C72A1CC2E}" srcOrd="0" destOrd="0" presId="urn:microsoft.com/office/officeart/2005/8/layout/hierarchy4"/>
    <dgm:cxn modelId="{553DB74D-083E-47C1-B7B7-536B9E4B9251}" srcId="{A62C7C7E-AE49-45A3-8062-C07A3C54F4BC}" destId="{744E634B-B34B-4FAC-97E9-57C824443581}" srcOrd="0" destOrd="0" parTransId="{D8F5ECF6-569D-4537-BD3A-422724571BD0}" sibTransId="{E48F78A7-8903-40A8-82AE-0E75C848AB21}"/>
    <dgm:cxn modelId="{4C717A88-76E2-41AE-9C92-30A0D0012D6F}" type="presOf" srcId="{A62C7C7E-AE49-45A3-8062-C07A3C54F4BC}" destId="{097BB0CA-4C39-4384-BFE1-C9D33FFBAD89}" srcOrd="0" destOrd="0" presId="urn:microsoft.com/office/officeart/2005/8/layout/hierarchy4"/>
    <dgm:cxn modelId="{D455D094-F13A-41E6-9C40-C78BE2D786F0}" srcId="{788C0D80-8D3D-4932-A991-1DAFD49445AD}" destId="{A62C7C7E-AE49-45A3-8062-C07A3C54F4BC}" srcOrd="0" destOrd="0" parTransId="{134216C3-CBFA-4E20-90D5-3C034EBA6495}" sibTransId="{DAFE2453-D211-46A2-8708-2AE78ABCA6F5}"/>
    <dgm:cxn modelId="{4C781FC6-EE37-4476-A21B-B3CB0BF8251D}" type="presOf" srcId="{4E22D37D-1467-48BE-853C-DBA353EEB9FB}" destId="{E9ECA954-ACED-439F-8393-F7191D474BD2}" srcOrd="0" destOrd="0" presId="urn:microsoft.com/office/officeart/2005/8/layout/hierarchy4"/>
    <dgm:cxn modelId="{E7F4ACC7-56F8-4769-8CCA-D6D5DD7472E9}" srcId="{A62C7C7E-AE49-45A3-8062-C07A3C54F4BC}" destId="{D7F286FE-8280-4686-9C85-3DC907B0610D}" srcOrd="1" destOrd="0" parTransId="{B963F542-898A-4153-909B-175321BAC635}" sibTransId="{4EF20FBB-2168-4377-8A22-25C31A3C2F02}"/>
    <dgm:cxn modelId="{545197D9-6AA8-46ED-AC92-8042231F3F9D}" type="presOf" srcId="{D7F286FE-8280-4686-9C85-3DC907B0610D}" destId="{3B54E6FB-BDA8-4866-AD41-CE3E6A3FC25E}" srcOrd="0" destOrd="0" presId="urn:microsoft.com/office/officeart/2005/8/layout/hierarchy4"/>
    <dgm:cxn modelId="{03130EF8-8A3F-4775-A97B-E7229CFADD92}" type="presOf" srcId="{744E634B-B34B-4FAC-97E9-57C824443581}" destId="{B62FAF4F-606F-446D-92F0-F72D904385B0}" srcOrd="0" destOrd="0" presId="urn:microsoft.com/office/officeart/2005/8/layout/hierarchy4"/>
    <dgm:cxn modelId="{08A916FE-C0B2-4A48-89D0-09D693F36FFD}" type="presParOf" srcId="{AB208D1C-4A26-44FD-A9BC-460C72A1CC2E}" destId="{83FDF6F0-0A55-49D9-9B2A-7459B673C593}" srcOrd="0" destOrd="0" presId="urn:microsoft.com/office/officeart/2005/8/layout/hierarchy4"/>
    <dgm:cxn modelId="{A638EE4D-BE6A-490A-ACB3-E51BFA6C78E0}" type="presParOf" srcId="{83FDF6F0-0A55-49D9-9B2A-7459B673C593}" destId="{097BB0CA-4C39-4384-BFE1-C9D33FFBAD89}" srcOrd="0" destOrd="0" presId="urn:microsoft.com/office/officeart/2005/8/layout/hierarchy4"/>
    <dgm:cxn modelId="{B18DD237-034A-4760-84A6-2E3858F6E953}" type="presParOf" srcId="{83FDF6F0-0A55-49D9-9B2A-7459B673C593}" destId="{B1FFC44F-C782-469B-B915-B364D31498F5}" srcOrd="1" destOrd="0" presId="urn:microsoft.com/office/officeart/2005/8/layout/hierarchy4"/>
    <dgm:cxn modelId="{596C3B5B-E836-4221-8E5B-E54D92E76666}" type="presParOf" srcId="{83FDF6F0-0A55-49D9-9B2A-7459B673C593}" destId="{BDBC0202-D9FE-4150-B792-EA4485644F5A}" srcOrd="2" destOrd="0" presId="urn:microsoft.com/office/officeart/2005/8/layout/hierarchy4"/>
    <dgm:cxn modelId="{BDFC37D4-1EB0-4C77-B2D8-1E5E98E3B268}" type="presParOf" srcId="{BDBC0202-D9FE-4150-B792-EA4485644F5A}" destId="{C0E9B806-1670-4F2F-8039-A9257E4F0860}" srcOrd="0" destOrd="0" presId="urn:microsoft.com/office/officeart/2005/8/layout/hierarchy4"/>
    <dgm:cxn modelId="{5336D8E8-5CE1-42DA-B1D0-54E0BECC9E3D}" type="presParOf" srcId="{C0E9B806-1670-4F2F-8039-A9257E4F0860}" destId="{B62FAF4F-606F-446D-92F0-F72D904385B0}" srcOrd="0" destOrd="0" presId="urn:microsoft.com/office/officeart/2005/8/layout/hierarchy4"/>
    <dgm:cxn modelId="{4DEE99D9-86F2-4DF0-A341-154FA3BF3A60}" type="presParOf" srcId="{C0E9B806-1670-4F2F-8039-A9257E4F0860}" destId="{54353551-F807-4AC2-8B6A-12E3A4CE11EA}" srcOrd="1" destOrd="0" presId="urn:microsoft.com/office/officeart/2005/8/layout/hierarchy4"/>
    <dgm:cxn modelId="{6AB68D2E-8C3D-4A7B-92FF-6DF7DA5E1FE0}" type="presParOf" srcId="{BDBC0202-D9FE-4150-B792-EA4485644F5A}" destId="{CD5C078B-34EE-4E64-9FF0-53C2914CE2F0}" srcOrd="1" destOrd="0" presId="urn:microsoft.com/office/officeart/2005/8/layout/hierarchy4"/>
    <dgm:cxn modelId="{384AD651-CF8F-40BD-9835-A98D8505BBCE}" type="presParOf" srcId="{BDBC0202-D9FE-4150-B792-EA4485644F5A}" destId="{BEA12762-65A1-4999-803F-6F47C2BE7133}" srcOrd="2" destOrd="0" presId="urn:microsoft.com/office/officeart/2005/8/layout/hierarchy4"/>
    <dgm:cxn modelId="{FDE6988B-9053-4D24-AB9C-DC36943989F2}" type="presParOf" srcId="{BEA12762-65A1-4999-803F-6F47C2BE7133}" destId="{3B54E6FB-BDA8-4866-AD41-CE3E6A3FC25E}" srcOrd="0" destOrd="0" presId="urn:microsoft.com/office/officeart/2005/8/layout/hierarchy4"/>
    <dgm:cxn modelId="{010B2152-4514-485F-B714-9DDF09151D8C}" type="presParOf" srcId="{BEA12762-65A1-4999-803F-6F47C2BE7133}" destId="{B5472419-C41F-495A-8CB9-3D49E2455A3A}" srcOrd="1" destOrd="0" presId="urn:microsoft.com/office/officeart/2005/8/layout/hierarchy4"/>
    <dgm:cxn modelId="{F86A5347-BB12-4954-80EA-693C256E6C16}" type="presParOf" srcId="{BDBC0202-D9FE-4150-B792-EA4485644F5A}" destId="{86DC78A7-F0F5-4E1D-BE23-6BE87C4DE9BD}" srcOrd="3" destOrd="0" presId="urn:microsoft.com/office/officeart/2005/8/layout/hierarchy4"/>
    <dgm:cxn modelId="{F64D6648-3463-4586-A834-10DDCB4D4BA1}" type="presParOf" srcId="{BDBC0202-D9FE-4150-B792-EA4485644F5A}" destId="{249E245C-CA17-4833-93AC-3E1D0EF068B0}" srcOrd="4" destOrd="0" presId="urn:microsoft.com/office/officeart/2005/8/layout/hierarchy4"/>
    <dgm:cxn modelId="{DAB65FC7-4FF1-4B7F-87D9-BA913E47B4AD}" type="presParOf" srcId="{249E245C-CA17-4833-93AC-3E1D0EF068B0}" destId="{E9ECA954-ACED-439F-8393-F7191D474BD2}" srcOrd="0" destOrd="0" presId="urn:microsoft.com/office/officeart/2005/8/layout/hierarchy4"/>
    <dgm:cxn modelId="{17B40CC2-A230-44B8-9841-9F0972997000}" type="presParOf" srcId="{249E245C-CA17-4833-93AC-3E1D0EF068B0}" destId="{077B1326-9B4D-450A-AB9A-19DF69071306}" srcOrd="1" destOrd="0" presId="urn:microsoft.com/office/officeart/2005/8/layout/hierarchy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E9EC6A78-C3B0-4B8E-BE3A-E0BBFA6F763E}" type="doc">
      <dgm:prSet loTypeId="urn:microsoft.com/office/officeart/2005/8/layout/vList2" loCatId="list" qsTypeId="urn:microsoft.com/office/officeart/2005/8/quickstyle/simple1" qsCatId="simple" csTypeId="urn:microsoft.com/office/officeart/2005/8/colors/accent2_2" csCatId="accent2" phldr="1"/>
      <dgm:spPr/>
      <dgm:t>
        <a:bodyPr/>
        <a:lstStyle/>
        <a:p>
          <a:endParaRPr lang="en-CA"/>
        </a:p>
      </dgm:t>
    </dgm:pt>
    <dgm:pt modelId="{431497D9-17B4-468B-B8C7-806AE412D06A}">
      <dgm:prSet phldrT="[Text]" custT="1"/>
      <dgm:spPr/>
      <dgm:t>
        <a:bodyPr/>
        <a:lstStyle/>
        <a:p>
          <a:pPr>
            <a:buNone/>
          </a:pPr>
          <a:r>
            <a:rPr lang="en-US" sz="3200" dirty="0"/>
            <a:t>Over the past century, several global and societal shifts also contributed to expanding opportunities for women: </a:t>
          </a:r>
          <a:endParaRPr lang="en-CA" sz="3200" dirty="0"/>
        </a:p>
      </dgm:t>
    </dgm:pt>
    <dgm:pt modelId="{5E152AB8-ADD4-4654-A512-0C24ED360835}" type="parTrans" cxnId="{D53B6111-2D9A-4E1E-93AF-74BE143894F3}">
      <dgm:prSet/>
      <dgm:spPr/>
      <dgm:t>
        <a:bodyPr/>
        <a:lstStyle/>
        <a:p>
          <a:endParaRPr lang="en-CA"/>
        </a:p>
      </dgm:t>
    </dgm:pt>
    <dgm:pt modelId="{1CC588DB-2DFB-4376-BD74-F4CE1FB8CAE7}" type="sibTrans" cxnId="{D53B6111-2D9A-4E1E-93AF-74BE143894F3}">
      <dgm:prSet/>
      <dgm:spPr/>
      <dgm:t>
        <a:bodyPr/>
        <a:lstStyle/>
        <a:p>
          <a:endParaRPr lang="en-CA"/>
        </a:p>
      </dgm:t>
    </dgm:pt>
    <dgm:pt modelId="{C21B941E-9AC6-4193-9A9C-751CC55EC933}">
      <dgm:prSet phldrT="[Text]" custT="1"/>
      <dgm:spPr/>
      <dgm:t>
        <a:bodyPr/>
        <a:lstStyle/>
        <a:p>
          <a:pPr>
            <a:buFont typeface="Symbol" panose="05050102010706020507" pitchFamily="18" charset="2"/>
            <a:buChar char=""/>
          </a:pPr>
          <a:r>
            <a:rPr lang="en-US" sz="3200" dirty="0">
              <a:solidFill>
                <a:srgbClr val="595959"/>
              </a:solidFill>
            </a:rPr>
            <a:t>Increased international trade</a:t>
          </a:r>
          <a:endParaRPr lang="en-CA" sz="3200" dirty="0">
            <a:solidFill>
              <a:srgbClr val="595959"/>
            </a:solidFill>
          </a:endParaRPr>
        </a:p>
      </dgm:t>
    </dgm:pt>
    <dgm:pt modelId="{897F876E-0C24-4D98-A7B2-1F9E6B810BBD}" type="parTrans" cxnId="{76CB4F48-9F15-4F66-9891-4C3797F7FF94}">
      <dgm:prSet/>
      <dgm:spPr/>
      <dgm:t>
        <a:bodyPr/>
        <a:lstStyle/>
        <a:p>
          <a:endParaRPr lang="en-CA"/>
        </a:p>
      </dgm:t>
    </dgm:pt>
    <dgm:pt modelId="{BCE47743-E0B2-40E9-B3AE-F1EA48F7EA08}" type="sibTrans" cxnId="{76CB4F48-9F15-4F66-9891-4C3797F7FF94}">
      <dgm:prSet/>
      <dgm:spPr/>
      <dgm:t>
        <a:bodyPr/>
        <a:lstStyle/>
        <a:p>
          <a:endParaRPr lang="en-CA"/>
        </a:p>
      </dgm:t>
    </dgm:pt>
    <dgm:pt modelId="{FCB9DCCC-5FE3-4508-B836-7D9A1C09847E}">
      <dgm:prSet phldrT="[Text]" custT="1"/>
      <dgm:spPr/>
      <dgm:t>
        <a:bodyPr/>
        <a:lstStyle/>
        <a:p>
          <a:pPr>
            <a:buFont typeface="Symbol" panose="05050102010706020507" pitchFamily="18" charset="2"/>
            <a:buChar char=""/>
          </a:pPr>
          <a:r>
            <a:rPr lang="en-US" sz="3200" dirty="0">
              <a:solidFill>
                <a:srgbClr val="595959"/>
              </a:solidFill>
            </a:rPr>
            <a:t>Two world wars</a:t>
          </a:r>
          <a:endParaRPr lang="en-CA" sz="3200" dirty="0">
            <a:solidFill>
              <a:srgbClr val="595959"/>
            </a:solidFill>
          </a:endParaRPr>
        </a:p>
      </dgm:t>
    </dgm:pt>
    <dgm:pt modelId="{25D62EDF-BDF7-47B8-9280-1499CE58DE4B}" type="parTrans" cxnId="{E7134C51-3738-4DD0-9B72-865854490360}">
      <dgm:prSet/>
      <dgm:spPr/>
      <dgm:t>
        <a:bodyPr/>
        <a:lstStyle/>
        <a:p>
          <a:endParaRPr lang="en-CA"/>
        </a:p>
      </dgm:t>
    </dgm:pt>
    <dgm:pt modelId="{3646FBD8-52F5-47A7-A652-432F4EB59A41}" type="sibTrans" cxnId="{E7134C51-3738-4DD0-9B72-865854490360}">
      <dgm:prSet/>
      <dgm:spPr/>
      <dgm:t>
        <a:bodyPr/>
        <a:lstStyle/>
        <a:p>
          <a:endParaRPr lang="en-CA"/>
        </a:p>
      </dgm:t>
    </dgm:pt>
    <dgm:pt modelId="{4BA094B1-FE7C-4E8C-847F-CA8A671ED076}">
      <dgm:prSet phldrT="[Text]" custT="1"/>
      <dgm:spPr/>
      <dgm:t>
        <a:bodyPr/>
        <a:lstStyle/>
        <a:p>
          <a:pPr>
            <a:buFont typeface="Symbol" panose="05050102010706020507" pitchFamily="18" charset="2"/>
            <a:buChar char=""/>
          </a:pPr>
          <a:r>
            <a:rPr lang="en-US" sz="3200" dirty="0">
              <a:solidFill>
                <a:srgbClr val="595959"/>
              </a:solidFill>
            </a:rPr>
            <a:t>Post-war economic growth</a:t>
          </a:r>
          <a:endParaRPr lang="en-CA" sz="3200" dirty="0">
            <a:solidFill>
              <a:srgbClr val="595959"/>
            </a:solidFill>
          </a:endParaRPr>
        </a:p>
      </dgm:t>
    </dgm:pt>
    <dgm:pt modelId="{9CFFE790-697D-4E8D-BD8E-573858E57141}" type="parTrans" cxnId="{C79AFA3B-7238-47A5-96EF-BF9E8A52A91E}">
      <dgm:prSet/>
      <dgm:spPr/>
      <dgm:t>
        <a:bodyPr/>
        <a:lstStyle/>
        <a:p>
          <a:endParaRPr lang="en-CA"/>
        </a:p>
      </dgm:t>
    </dgm:pt>
    <dgm:pt modelId="{DCEC34DD-96B0-4535-913F-8331C0962032}" type="sibTrans" cxnId="{C79AFA3B-7238-47A5-96EF-BF9E8A52A91E}">
      <dgm:prSet/>
      <dgm:spPr/>
      <dgm:t>
        <a:bodyPr/>
        <a:lstStyle/>
        <a:p>
          <a:endParaRPr lang="en-CA"/>
        </a:p>
      </dgm:t>
    </dgm:pt>
    <dgm:pt modelId="{CC64E054-0A71-45AF-A417-DBA882572CE3}" type="pres">
      <dgm:prSet presAssocID="{E9EC6A78-C3B0-4B8E-BE3A-E0BBFA6F763E}" presName="linear" presStyleCnt="0">
        <dgm:presLayoutVars>
          <dgm:animLvl val="lvl"/>
          <dgm:resizeHandles val="exact"/>
        </dgm:presLayoutVars>
      </dgm:prSet>
      <dgm:spPr/>
    </dgm:pt>
    <dgm:pt modelId="{70AE0BA0-40CF-47CE-B886-628957BB466F}" type="pres">
      <dgm:prSet presAssocID="{431497D9-17B4-468B-B8C7-806AE412D06A}" presName="parentText" presStyleLbl="node1" presStyleIdx="0" presStyleCnt="1" custLinFactNeighborY="-10965">
        <dgm:presLayoutVars>
          <dgm:chMax val="0"/>
          <dgm:bulletEnabled val="1"/>
        </dgm:presLayoutVars>
      </dgm:prSet>
      <dgm:spPr/>
    </dgm:pt>
    <dgm:pt modelId="{C7A9D5D4-F765-499E-ACE0-5D12BB7601C7}" type="pres">
      <dgm:prSet presAssocID="{431497D9-17B4-468B-B8C7-806AE412D06A}" presName="childText" presStyleLbl="revTx" presStyleIdx="0" presStyleCnt="1">
        <dgm:presLayoutVars>
          <dgm:bulletEnabled val="1"/>
        </dgm:presLayoutVars>
      </dgm:prSet>
      <dgm:spPr/>
    </dgm:pt>
  </dgm:ptLst>
  <dgm:cxnLst>
    <dgm:cxn modelId="{D53B6111-2D9A-4E1E-93AF-74BE143894F3}" srcId="{E9EC6A78-C3B0-4B8E-BE3A-E0BBFA6F763E}" destId="{431497D9-17B4-468B-B8C7-806AE412D06A}" srcOrd="0" destOrd="0" parTransId="{5E152AB8-ADD4-4654-A512-0C24ED360835}" sibTransId="{1CC588DB-2DFB-4376-BD74-F4CE1FB8CAE7}"/>
    <dgm:cxn modelId="{C79AFA3B-7238-47A5-96EF-BF9E8A52A91E}" srcId="{431497D9-17B4-468B-B8C7-806AE412D06A}" destId="{4BA094B1-FE7C-4E8C-847F-CA8A671ED076}" srcOrd="2" destOrd="0" parTransId="{9CFFE790-697D-4E8D-BD8E-573858E57141}" sibTransId="{DCEC34DD-96B0-4535-913F-8331C0962032}"/>
    <dgm:cxn modelId="{8834EE46-4609-442D-8705-09DAE101B7C9}" type="presOf" srcId="{E9EC6A78-C3B0-4B8E-BE3A-E0BBFA6F763E}" destId="{CC64E054-0A71-45AF-A417-DBA882572CE3}" srcOrd="0" destOrd="0" presId="urn:microsoft.com/office/officeart/2005/8/layout/vList2"/>
    <dgm:cxn modelId="{76CB4F48-9F15-4F66-9891-4C3797F7FF94}" srcId="{431497D9-17B4-468B-B8C7-806AE412D06A}" destId="{C21B941E-9AC6-4193-9A9C-751CC55EC933}" srcOrd="0" destOrd="0" parTransId="{897F876E-0C24-4D98-A7B2-1F9E6B810BBD}" sibTransId="{BCE47743-E0B2-40E9-B3AE-F1EA48F7EA08}"/>
    <dgm:cxn modelId="{E7134C51-3738-4DD0-9B72-865854490360}" srcId="{431497D9-17B4-468B-B8C7-806AE412D06A}" destId="{FCB9DCCC-5FE3-4508-B836-7D9A1C09847E}" srcOrd="1" destOrd="0" parTransId="{25D62EDF-BDF7-47B8-9280-1499CE58DE4B}" sibTransId="{3646FBD8-52F5-47A7-A652-432F4EB59A41}"/>
    <dgm:cxn modelId="{7BC25984-A03A-4C2F-8085-146506611580}" type="presOf" srcId="{FCB9DCCC-5FE3-4508-B836-7D9A1C09847E}" destId="{C7A9D5D4-F765-499E-ACE0-5D12BB7601C7}" srcOrd="0" destOrd="1" presId="urn:microsoft.com/office/officeart/2005/8/layout/vList2"/>
    <dgm:cxn modelId="{F6A5A0C3-1900-4F00-B92C-CD63B769BAB2}" type="presOf" srcId="{C21B941E-9AC6-4193-9A9C-751CC55EC933}" destId="{C7A9D5D4-F765-499E-ACE0-5D12BB7601C7}" srcOrd="0" destOrd="0" presId="urn:microsoft.com/office/officeart/2005/8/layout/vList2"/>
    <dgm:cxn modelId="{6B060DFB-9B84-48A9-AC22-B5431C96EAF6}" type="presOf" srcId="{4BA094B1-FE7C-4E8C-847F-CA8A671ED076}" destId="{C7A9D5D4-F765-499E-ACE0-5D12BB7601C7}" srcOrd="0" destOrd="2" presId="urn:microsoft.com/office/officeart/2005/8/layout/vList2"/>
    <dgm:cxn modelId="{CE70FEFC-B075-435C-87C2-E506011787CA}" type="presOf" srcId="{431497D9-17B4-468B-B8C7-806AE412D06A}" destId="{70AE0BA0-40CF-47CE-B886-628957BB466F}" srcOrd="0" destOrd="0" presId="urn:microsoft.com/office/officeart/2005/8/layout/vList2"/>
    <dgm:cxn modelId="{CF21E61D-A58C-4018-9E7F-4BD3489C6DC5}" type="presParOf" srcId="{CC64E054-0A71-45AF-A417-DBA882572CE3}" destId="{70AE0BA0-40CF-47CE-B886-628957BB466F}" srcOrd="0" destOrd="0" presId="urn:microsoft.com/office/officeart/2005/8/layout/vList2"/>
    <dgm:cxn modelId="{57E9F015-A9CA-4328-8FFF-C0D8067A073C}" type="presParOf" srcId="{CC64E054-0A71-45AF-A417-DBA882572CE3}" destId="{C7A9D5D4-F765-499E-ACE0-5D12BB7601C7}" srcOrd="1"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0.xml><?xml version="1.0" encoding="utf-8"?>
<dgm:dataModel xmlns:dgm="http://schemas.openxmlformats.org/drawingml/2006/diagram" xmlns:a="http://schemas.openxmlformats.org/drawingml/2006/main">
  <dgm:ptLst>
    <dgm:pt modelId="{C616742D-91C7-4C68-82D0-A5B4DF623CE6}" type="doc">
      <dgm:prSet loTypeId="urn:microsoft.com/office/officeart/2005/8/layout/hProcess9" loCatId="process" qsTypeId="urn:microsoft.com/office/officeart/2005/8/quickstyle/simple1" qsCatId="simple" csTypeId="urn:microsoft.com/office/officeart/2005/8/colors/accent5_2" csCatId="accent5" phldr="1"/>
      <dgm:spPr/>
      <dgm:t>
        <a:bodyPr/>
        <a:lstStyle/>
        <a:p>
          <a:endParaRPr lang="en-CA"/>
        </a:p>
      </dgm:t>
    </dgm:pt>
    <dgm:pt modelId="{75F57292-9DD3-4429-AA4D-2030A81F134A}">
      <dgm:prSet phldrT="[Text]"/>
      <dgm:spPr>
        <a:solidFill>
          <a:schemeClr val="accent2"/>
        </a:solidFill>
      </dgm:spPr>
      <dgm:t>
        <a:bodyPr/>
        <a:lstStyle/>
        <a:p>
          <a:pPr>
            <a:buNone/>
          </a:pPr>
          <a:r>
            <a:rPr lang="en-US" dirty="0"/>
            <a:t>Carefully read the scenario in your Student Manuals and place yourself in the situation. </a:t>
          </a:r>
          <a:endParaRPr lang="en-CA" dirty="0"/>
        </a:p>
      </dgm:t>
    </dgm:pt>
    <dgm:pt modelId="{23AA35E7-4727-4029-AC7C-EC223008DB11}" type="parTrans" cxnId="{AFDCFC65-CCF0-4FE6-8F18-50882D706D36}">
      <dgm:prSet/>
      <dgm:spPr/>
      <dgm:t>
        <a:bodyPr/>
        <a:lstStyle/>
        <a:p>
          <a:endParaRPr lang="en-CA"/>
        </a:p>
      </dgm:t>
    </dgm:pt>
    <dgm:pt modelId="{5933D22D-6B0D-4B04-8554-E37283E2C0F3}" type="sibTrans" cxnId="{AFDCFC65-CCF0-4FE6-8F18-50882D706D36}">
      <dgm:prSet/>
      <dgm:spPr/>
      <dgm:t>
        <a:bodyPr/>
        <a:lstStyle/>
        <a:p>
          <a:endParaRPr lang="en-CA"/>
        </a:p>
      </dgm:t>
    </dgm:pt>
    <dgm:pt modelId="{C2782546-08AF-4948-A299-4F01DFC68220}">
      <dgm:prSet phldrT="[Text]"/>
      <dgm:spPr>
        <a:solidFill>
          <a:schemeClr val="accent2"/>
        </a:solidFill>
      </dgm:spPr>
      <dgm:t>
        <a:bodyPr/>
        <a:lstStyle/>
        <a:p>
          <a:pPr>
            <a:buNone/>
          </a:pPr>
          <a:r>
            <a:rPr lang="en-US"/>
            <a:t>Individually rank the list that follows.</a:t>
          </a:r>
          <a:endParaRPr lang="en-CA" dirty="0"/>
        </a:p>
      </dgm:t>
    </dgm:pt>
    <dgm:pt modelId="{3B817F3E-E306-4B2F-BDB9-301710EDC26E}" type="parTrans" cxnId="{44A6EF93-12A4-4966-99E6-9D1535BAB9DE}">
      <dgm:prSet/>
      <dgm:spPr/>
      <dgm:t>
        <a:bodyPr/>
        <a:lstStyle/>
        <a:p>
          <a:endParaRPr lang="en-CA"/>
        </a:p>
      </dgm:t>
    </dgm:pt>
    <dgm:pt modelId="{D4008CD8-B2F5-4AE5-956A-2EC01F193233}" type="sibTrans" cxnId="{44A6EF93-12A4-4966-99E6-9D1535BAB9DE}">
      <dgm:prSet/>
      <dgm:spPr/>
      <dgm:t>
        <a:bodyPr/>
        <a:lstStyle/>
        <a:p>
          <a:endParaRPr lang="en-CA"/>
        </a:p>
      </dgm:t>
    </dgm:pt>
    <dgm:pt modelId="{84912582-CDCB-4250-9AAF-7DA69F986F44}" type="pres">
      <dgm:prSet presAssocID="{C616742D-91C7-4C68-82D0-A5B4DF623CE6}" presName="CompostProcess" presStyleCnt="0">
        <dgm:presLayoutVars>
          <dgm:dir/>
          <dgm:resizeHandles val="exact"/>
        </dgm:presLayoutVars>
      </dgm:prSet>
      <dgm:spPr/>
    </dgm:pt>
    <dgm:pt modelId="{8ADD04B4-FDD7-4B38-B2E2-135D2991E88E}" type="pres">
      <dgm:prSet presAssocID="{C616742D-91C7-4C68-82D0-A5B4DF623CE6}" presName="arrow" presStyleLbl="bgShp" presStyleIdx="0" presStyleCnt="1"/>
      <dgm:spPr/>
    </dgm:pt>
    <dgm:pt modelId="{C1FB231D-C7F0-46F8-8DFB-FD3FC3FDC9CD}" type="pres">
      <dgm:prSet presAssocID="{C616742D-91C7-4C68-82D0-A5B4DF623CE6}" presName="linearProcess" presStyleCnt="0"/>
      <dgm:spPr/>
    </dgm:pt>
    <dgm:pt modelId="{C734B777-273E-4893-8529-6E9C459C8160}" type="pres">
      <dgm:prSet presAssocID="{75F57292-9DD3-4429-AA4D-2030A81F134A}" presName="textNode" presStyleLbl="node1" presStyleIdx="0" presStyleCnt="2">
        <dgm:presLayoutVars>
          <dgm:bulletEnabled val="1"/>
        </dgm:presLayoutVars>
      </dgm:prSet>
      <dgm:spPr/>
    </dgm:pt>
    <dgm:pt modelId="{B72DF987-A16F-41D4-B24D-11B31C5FDF1A}" type="pres">
      <dgm:prSet presAssocID="{5933D22D-6B0D-4B04-8554-E37283E2C0F3}" presName="sibTrans" presStyleCnt="0"/>
      <dgm:spPr/>
    </dgm:pt>
    <dgm:pt modelId="{7C47DE80-BA61-4D3E-9B1F-79FAB756D8D9}" type="pres">
      <dgm:prSet presAssocID="{C2782546-08AF-4948-A299-4F01DFC68220}" presName="textNode" presStyleLbl="node1" presStyleIdx="1" presStyleCnt="2">
        <dgm:presLayoutVars>
          <dgm:bulletEnabled val="1"/>
        </dgm:presLayoutVars>
      </dgm:prSet>
      <dgm:spPr/>
    </dgm:pt>
  </dgm:ptLst>
  <dgm:cxnLst>
    <dgm:cxn modelId="{46554A11-F205-407A-A456-384E3D3770C5}" type="presOf" srcId="{C2782546-08AF-4948-A299-4F01DFC68220}" destId="{7C47DE80-BA61-4D3E-9B1F-79FAB756D8D9}" srcOrd="0" destOrd="0" presId="urn:microsoft.com/office/officeart/2005/8/layout/hProcess9"/>
    <dgm:cxn modelId="{13FD1C37-6A2F-4BBD-8C0C-142A90D0684A}" type="presOf" srcId="{C616742D-91C7-4C68-82D0-A5B4DF623CE6}" destId="{84912582-CDCB-4250-9AAF-7DA69F986F44}" srcOrd="0" destOrd="0" presId="urn:microsoft.com/office/officeart/2005/8/layout/hProcess9"/>
    <dgm:cxn modelId="{AFDCFC65-CCF0-4FE6-8F18-50882D706D36}" srcId="{C616742D-91C7-4C68-82D0-A5B4DF623CE6}" destId="{75F57292-9DD3-4429-AA4D-2030A81F134A}" srcOrd="0" destOrd="0" parTransId="{23AA35E7-4727-4029-AC7C-EC223008DB11}" sibTransId="{5933D22D-6B0D-4B04-8554-E37283E2C0F3}"/>
    <dgm:cxn modelId="{44A6EF93-12A4-4966-99E6-9D1535BAB9DE}" srcId="{C616742D-91C7-4C68-82D0-A5B4DF623CE6}" destId="{C2782546-08AF-4948-A299-4F01DFC68220}" srcOrd="1" destOrd="0" parTransId="{3B817F3E-E306-4B2F-BDB9-301710EDC26E}" sibTransId="{D4008CD8-B2F5-4AE5-956A-2EC01F193233}"/>
    <dgm:cxn modelId="{80AED4F8-ED16-471C-B221-ABF504B36309}" type="presOf" srcId="{75F57292-9DD3-4429-AA4D-2030A81F134A}" destId="{C734B777-273E-4893-8529-6E9C459C8160}" srcOrd="0" destOrd="0" presId="urn:microsoft.com/office/officeart/2005/8/layout/hProcess9"/>
    <dgm:cxn modelId="{1E5E88C3-CF1E-4349-96A8-9EA9947A018E}" type="presParOf" srcId="{84912582-CDCB-4250-9AAF-7DA69F986F44}" destId="{8ADD04B4-FDD7-4B38-B2E2-135D2991E88E}" srcOrd="0" destOrd="0" presId="urn:microsoft.com/office/officeart/2005/8/layout/hProcess9"/>
    <dgm:cxn modelId="{AB746BC1-786F-481B-8F83-41684F478552}" type="presParOf" srcId="{84912582-CDCB-4250-9AAF-7DA69F986F44}" destId="{C1FB231D-C7F0-46F8-8DFB-FD3FC3FDC9CD}" srcOrd="1" destOrd="0" presId="urn:microsoft.com/office/officeart/2005/8/layout/hProcess9"/>
    <dgm:cxn modelId="{349BABE7-591C-4E8A-89F9-963AF884391D}" type="presParOf" srcId="{C1FB231D-C7F0-46F8-8DFB-FD3FC3FDC9CD}" destId="{C734B777-273E-4893-8529-6E9C459C8160}" srcOrd="0" destOrd="0" presId="urn:microsoft.com/office/officeart/2005/8/layout/hProcess9"/>
    <dgm:cxn modelId="{7A1E5815-56D4-4062-9840-AAFE76AE1D1D}" type="presParOf" srcId="{C1FB231D-C7F0-46F8-8DFB-FD3FC3FDC9CD}" destId="{B72DF987-A16F-41D4-B24D-11B31C5FDF1A}" srcOrd="1" destOrd="0" presId="urn:microsoft.com/office/officeart/2005/8/layout/hProcess9"/>
    <dgm:cxn modelId="{934BD0AB-B65E-415C-BDC7-D470B4BF3041}" type="presParOf" srcId="{C1FB231D-C7F0-46F8-8DFB-FD3FC3FDC9CD}" destId="{7C47DE80-BA61-4D3E-9B1F-79FAB756D8D9}" srcOrd="2" destOrd="0" presId="urn:microsoft.com/office/officeart/2005/8/layout/hProcess9"/>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1.xml><?xml version="1.0" encoding="utf-8"?>
<dgm:dataModel xmlns:dgm="http://schemas.openxmlformats.org/drawingml/2006/diagram" xmlns:a="http://schemas.openxmlformats.org/drawingml/2006/main">
  <dgm:ptLst>
    <dgm:pt modelId="{9D1CFC68-FBB2-4617-A3B6-9653BBE1C016}" type="doc">
      <dgm:prSet loTypeId="urn:microsoft.com/office/officeart/2008/layout/LinedList" loCatId="list" qsTypeId="urn:microsoft.com/office/officeart/2005/8/quickstyle/simple1" qsCatId="simple" csTypeId="urn:microsoft.com/office/officeart/2005/8/colors/accent5_1" csCatId="accent5" phldr="1"/>
      <dgm:spPr/>
      <dgm:t>
        <a:bodyPr/>
        <a:lstStyle/>
        <a:p>
          <a:endParaRPr lang="en-CA"/>
        </a:p>
      </dgm:t>
    </dgm:pt>
    <dgm:pt modelId="{1F4C4B27-6AF4-4224-B8E9-CFAE5E49F88D}">
      <dgm:prSet phldrT="[Text]"/>
      <dgm:spPr/>
      <dgm:t>
        <a:bodyPr/>
        <a:lstStyle/>
        <a:p>
          <a:r>
            <a:rPr lang="en-US" dirty="0">
              <a:solidFill>
                <a:srgbClr val="595959"/>
              </a:solidFill>
            </a:rPr>
            <a:t>Discuss your individual answers and re-rank your choices as a group. </a:t>
          </a:r>
          <a:endParaRPr lang="en-CA" dirty="0">
            <a:solidFill>
              <a:srgbClr val="595959"/>
            </a:solidFill>
          </a:endParaRPr>
        </a:p>
      </dgm:t>
    </dgm:pt>
    <dgm:pt modelId="{D6295574-8042-4ADA-940C-8153B4C90E36}" type="parTrans" cxnId="{2ABB0A21-58D1-4C96-992E-C61EA1C31EFE}">
      <dgm:prSet/>
      <dgm:spPr/>
      <dgm:t>
        <a:bodyPr/>
        <a:lstStyle/>
        <a:p>
          <a:endParaRPr lang="en-CA">
            <a:solidFill>
              <a:srgbClr val="595959"/>
            </a:solidFill>
          </a:endParaRPr>
        </a:p>
      </dgm:t>
    </dgm:pt>
    <dgm:pt modelId="{425A1445-4B14-4B34-A091-E3C2593039D2}" type="sibTrans" cxnId="{2ABB0A21-58D1-4C96-992E-C61EA1C31EFE}">
      <dgm:prSet/>
      <dgm:spPr/>
      <dgm:t>
        <a:bodyPr/>
        <a:lstStyle/>
        <a:p>
          <a:endParaRPr lang="en-CA">
            <a:solidFill>
              <a:srgbClr val="595959"/>
            </a:solidFill>
          </a:endParaRPr>
        </a:p>
      </dgm:t>
    </dgm:pt>
    <dgm:pt modelId="{5FF93B96-59BB-4D41-84D9-B92CD1640E47}">
      <dgm:prSet phldrT="[Text]"/>
      <dgm:spPr/>
      <dgm:t>
        <a:bodyPr/>
        <a:lstStyle/>
        <a:p>
          <a:r>
            <a:rPr lang="en-US" dirty="0">
              <a:solidFill>
                <a:srgbClr val="595959"/>
              </a:solidFill>
            </a:rPr>
            <a:t>Each participant should take a turn as an observer, to record styles, skills, and other leadership traits exhibited by each participant in the group discussion. </a:t>
          </a:r>
          <a:endParaRPr lang="en-CA" dirty="0">
            <a:solidFill>
              <a:srgbClr val="595959"/>
            </a:solidFill>
          </a:endParaRPr>
        </a:p>
      </dgm:t>
    </dgm:pt>
    <dgm:pt modelId="{3D7222ED-E2DB-4812-B57E-BFCD042D7018}" type="parTrans" cxnId="{15EDB0E6-A7A3-4D95-AFEC-E789E775654F}">
      <dgm:prSet/>
      <dgm:spPr/>
      <dgm:t>
        <a:bodyPr/>
        <a:lstStyle/>
        <a:p>
          <a:endParaRPr lang="en-CA">
            <a:solidFill>
              <a:srgbClr val="595959"/>
            </a:solidFill>
          </a:endParaRPr>
        </a:p>
      </dgm:t>
    </dgm:pt>
    <dgm:pt modelId="{384F9143-880D-4ABA-A17A-53D44D97078E}" type="sibTrans" cxnId="{15EDB0E6-A7A3-4D95-AFEC-E789E775654F}">
      <dgm:prSet/>
      <dgm:spPr/>
      <dgm:t>
        <a:bodyPr/>
        <a:lstStyle/>
        <a:p>
          <a:endParaRPr lang="en-CA">
            <a:solidFill>
              <a:srgbClr val="595959"/>
            </a:solidFill>
          </a:endParaRPr>
        </a:p>
      </dgm:t>
    </dgm:pt>
    <dgm:pt modelId="{94384A8A-515F-4C8D-AB78-D3D51A0DA2F2}">
      <dgm:prSet phldrT="[Text]"/>
      <dgm:spPr/>
      <dgm:t>
        <a:bodyPr/>
        <a:lstStyle/>
        <a:p>
          <a:r>
            <a:rPr lang="en-US" dirty="0">
              <a:solidFill>
                <a:srgbClr val="595959"/>
              </a:solidFill>
            </a:rPr>
            <a:t>At the end of the discussion, everyone should have participated in the ranking and had a turn recording observations on the other participants. </a:t>
          </a:r>
          <a:endParaRPr lang="en-CA" dirty="0">
            <a:solidFill>
              <a:srgbClr val="595959"/>
            </a:solidFill>
          </a:endParaRPr>
        </a:p>
      </dgm:t>
    </dgm:pt>
    <dgm:pt modelId="{7121EF25-B449-4534-83C2-4F0E3E571426}" type="parTrans" cxnId="{33AF1689-3C5F-48C4-9131-B4C2064713F7}">
      <dgm:prSet/>
      <dgm:spPr/>
      <dgm:t>
        <a:bodyPr/>
        <a:lstStyle/>
        <a:p>
          <a:endParaRPr lang="en-CA">
            <a:solidFill>
              <a:srgbClr val="595959"/>
            </a:solidFill>
          </a:endParaRPr>
        </a:p>
      </dgm:t>
    </dgm:pt>
    <dgm:pt modelId="{75524017-08F3-4008-BE20-F73AD7741853}" type="sibTrans" cxnId="{33AF1689-3C5F-48C4-9131-B4C2064713F7}">
      <dgm:prSet/>
      <dgm:spPr/>
      <dgm:t>
        <a:bodyPr/>
        <a:lstStyle/>
        <a:p>
          <a:endParaRPr lang="en-CA">
            <a:solidFill>
              <a:srgbClr val="595959"/>
            </a:solidFill>
          </a:endParaRPr>
        </a:p>
      </dgm:t>
    </dgm:pt>
    <dgm:pt modelId="{23645181-1A2B-4322-B8E5-201406E4CC63}" type="pres">
      <dgm:prSet presAssocID="{9D1CFC68-FBB2-4617-A3B6-9653BBE1C016}" presName="vert0" presStyleCnt="0">
        <dgm:presLayoutVars>
          <dgm:dir/>
          <dgm:animOne val="branch"/>
          <dgm:animLvl val="lvl"/>
        </dgm:presLayoutVars>
      </dgm:prSet>
      <dgm:spPr/>
    </dgm:pt>
    <dgm:pt modelId="{0F380832-B537-40B3-8185-1881A7BFB9D4}" type="pres">
      <dgm:prSet presAssocID="{1F4C4B27-6AF4-4224-B8E9-CFAE5E49F88D}" presName="thickLine" presStyleLbl="alignNode1" presStyleIdx="0" presStyleCnt="3"/>
      <dgm:spPr/>
    </dgm:pt>
    <dgm:pt modelId="{EF9E9533-171D-4778-83E4-CAA3967035CC}" type="pres">
      <dgm:prSet presAssocID="{1F4C4B27-6AF4-4224-B8E9-CFAE5E49F88D}" presName="horz1" presStyleCnt="0"/>
      <dgm:spPr/>
    </dgm:pt>
    <dgm:pt modelId="{CC824B25-3DE5-487F-B84A-FBBD10F61AE0}" type="pres">
      <dgm:prSet presAssocID="{1F4C4B27-6AF4-4224-B8E9-CFAE5E49F88D}" presName="tx1" presStyleLbl="revTx" presStyleIdx="0" presStyleCnt="3" custScaleY="63826"/>
      <dgm:spPr/>
    </dgm:pt>
    <dgm:pt modelId="{45A0A9BB-16E5-47B6-9020-7E5F6F5FE635}" type="pres">
      <dgm:prSet presAssocID="{1F4C4B27-6AF4-4224-B8E9-CFAE5E49F88D}" presName="vert1" presStyleCnt="0"/>
      <dgm:spPr/>
    </dgm:pt>
    <dgm:pt modelId="{D4962157-0EC6-4CFF-ADFD-A7570EBEBB9C}" type="pres">
      <dgm:prSet presAssocID="{5FF93B96-59BB-4D41-84D9-B92CD1640E47}" presName="thickLine" presStyleLbl="alignNode1" presStyleIdx="1" presStyleCnt="3"/>
      <dgm:spPr/>
    </dgm:pt>
    <dgm:pt modelId="{12767704-F5C2-4E56-8774-32C6CB55EBF2}" type="pres">
      <dgm:prSet presAssocID="{5FF93B96-59BB-4D41-84D9-B92CD1640E47}" presName="horz1" presStyleCnt="0"/>
      <dgm:spPr/>
    </dgm:pt>
    <dgm:pt modelId="{AB00B5C3-D21B-4ECD-98B3-1E020ECED108}" type="pres">
      <dgm:prSet presAssocID="{5FF93B96-59BB-4D41-84D9-B92CD1640E47}" presName="tx1" presStyleLbl="revTx" presStyleIdx="1" presStyleCnt="3"/>
      <dgm:spPr/>
    </dgm:pt>
    <dgm:pt modelId="{D0109D3A-3F7E-4011-A76A-77CBDE9AC4CA}" type="pres">
      <dgm:prSet presAssocID="{5FF93B96-59BB-4D41-84D9-B92CD1640E47}" presName="vert1" presStyleCnt="0"/>
      <dgm:spPr/>
    </dgm:pt>
    <dgm:pt modelId="{8D13C08D-D54B-41AA-9C56-A93AEA6D77C9}" type="pres">
      <dgm:prSet presAssocID="{94384A8A-515F-4C8D-AB78-D3D51A0DA2F2}" presName="thickLine" presStyleLbl="alignNode1" presStyleIdx="2" presStyleCnt="3"/>
      <dgm:spPr/>
    </dgm:pt>
    <dgm:pt modelId="{CAE4FFC2-2D99-4D06-A934-E2B4695A2160}" type="pres">
      <dgm:prSet presAssocID="{94384A8A-515F-4C8D-AB78-D3D51A0DA2F2}" presName="horz1" presStyleCnt="0"/>
      <dgm:spPr/>
    </dgm:pt>
    <dgm:pt modelId="{84FA21AA-B093-4669-ADDF-365A3031ABE5}" type="pres">
      <dgm:prSet presAssocID="{94384A8A-515F-4C8D-AB78-D3D51A0DA2F2}" presName="tx1" presStyleLbl="revTx" presStyleIdx="2" presStyleCnt="3"/>
      <dgm:spPr/>
    </dgm:pt>
    <dgm:pt modelId="{170F4C38-849E-46A7-B1DC-4CCBCDC0C6A3}" type="pres">
      <dgm:prSet presAssocID="{94384A8A-515F-4C8D-AB78-D3D51A0DA2F2}" presName="vert1" presStyleCnt="0"/>
      <dgm:spPr/>
    </dgm:pt>
  </dgm:ptLst>
  <dgm:cxnLst>
    <dgm:cxn modelId="{2ABB0A21-58D1-4C96-992E-C61EA1C31EFE}" srcId="{9D1CFC68-FBB2-4617-A3B6-9653BBE1C016}" destId="{1F4C4B27-6AF4-4224-B8E9-CFAE5E49F88D}" srcOrd="0" destOrd="0" parTransId="{D6295574-8042-4ADA-940C-8153B4C90E36}" sibTransId="{425A1445-4B14-4B34-A091-E3C2593039D2}"/>
    <dgm:cxn modelId="{1EB01236-9AFE-4650-BC1D-7461F4460E8A}" type="presOf" srcId="{5FF93B96-59BB-4D41-84D9-B92CD1640E47}" destId="{AB00B5C3-D21B-4ECD-98B3-1E020ECED108}" srcOrd="0" destOrd="0" presId="urn:microsoft.com/office/officeart/2008/layout/LinedList"/>
    <dgm:cxn modelId="{31DD7B65-68AF-448B-86B5-303F81C3E0F8}" type="presOf" srcId="{1F4C4B27-6AF4-4224-B8E9-CFAE5E49F88D}" destId="{CC824B25-3DE5-487F-B84A-FBBD10F61AE0}" srcOrd="0" destOrd="0" presId="urn:microsoft.com/office/officeart/2008/layout/LinedList"/>
    <dgm:cxn modelId="{7FE0F254-A9EF-41F5-B8F4-B6CBF57410F7}" type="presOf" srcId="{94384A8A-515F-4C8D-AB78-D3D51A0DA2F2}" destId="{84FA21AA-B093-4669-ADDF-365A3031ABE5}" srcOrd="0" destOrd="0" presId="urn:microsoft.com/office/officeart/2008/layout/LinedList"/>
    <dgm:cxn modelId="{33AF1689-3C5F-48C4-9131-B4C2064713F7}" srcId="{9D1CFC68-FBB2-4617-A3B6-9653BBE1C016}" destId="{94384A8A-515F-4C8D-AB78-D3D51A0DA2F2}" srcOrd="2" destOrd="0" parTransId="{7121EF25-B449-4534-83C2-4F0E3E571426}" sibTransId="{75524017-08F3-4008-BE20-F73AD7741853}"/>
    <dgm:cxn modelId="{3C94C695-EFFA-41A9-9E7D-C73AC803C9F6}" type="presOf" srcId="{9D1CFC68-FBB2-4617-A3B6-9653BBE1C016}" destId="{23645181-1A2B-4322-B8E5-201406E4CC63}" srcOrd="0" destOrd="0" presId="urn:microsoft.com/office/officeart/2008/layout/LinedList"/>
    <dgm:cxn modelId="{15EDB0E6-A7A3-4D95-AFEC-E789E775654F}" srcId="{9D1CFC68-FBB2-4617-A3B6-9653BBE1C016}" destId="{5FF93B96-59BB-4D41-84D9-B92CD1640E47}" srcOrd="1" destOrd="0" parTransId="{3D7222ED-E2DB-4812-B57E-BFCD042D7018}" sibTransId="{384F9143-880D-4ABA-A17A-53D44D97078E}"/>
    <dgm:cxn modelId="{3687CBE1-6FEE-4382-A013-BB32A6848EB2}" type="presParOf" srcId="{23645181-1A2B-4322-B8E5-201406E4CC63}" destId="{0F380832-B537-40B3-8185-1881A7BFB9D4}" srcOrd="0" destOrd="0" presId="urn:microsoft.com/office/officeart/2008/layout/LinedList"/>
    <dgm:cxn modelId="{2A46F8E0-0164-4B68-8EF1-CC20C9CE74B5}" type="presParOf" srcId="{23645181-1A2B-4322-B8E5-201406E4CC63}" destId="{EF9E9533-171D-4778-83E4-CAA3967035CC}" srcOrd="1" destOrd="0" presId="urn:microsoft.com/office/officeart/2008/layout/LinedList"/>
    <dgm:cxn modelId="{E9B81033-CB83-41EE-841D-16A128356E0A}" type="presParOf" srcId="{EF9E9533-171D-4778-83E4-CAA3967035CC}" destId="{CC824B25-3DE5-487F-B84A-FBBD10F61AE0}" srcOrd="0" destOrd="0" presId="urn:microsoft.com/office/officeart/2008/layout/LinedList"/>
    <dgm:cxn modelId="{72CA22DC-CE2D-40F8-9CD4-DDCBEDFD8894}" type="presParOf" srcId="{EF9E9533-171D-4778-83E4-CAA3967035CC}" destId="{45A0A9BB-16E5-47B6-9020-7E5F6F5FE635}" srcOrd="1" destOrd="0" presId="urn:microsoft.com/office/officeart/2008/layout/LinedList"/>
    <dgm:cxn modelId="{C7AC529C-5D3D-48AC-B9CE-9D4DD357C2B9}" type="presParOf" srcId="{23645181-1A2B-4322-B8E5-201406E4CC63}" destId="{D4962157-0EC6-4CFF-ADFD-A7570EBEBB9C}" srcOrd="2" destOrd="0" presId="urn:microsoft.com/office/officeart/2008/layout/LinedList"/>
    <dgm:cxn modelId="{26FF9A46-3F0B-4195-B316-B3C13FA5795E}" type="presParOf" srcId="{23645181-1A2B-4322-B8E5-201406E4CC63}" destId="{12767704-F5C2-4E56-8774-32C6CB55EBF2}" srcOrd="3" destOrd="0" presId="urn:microsoft.com/office/officeart/2008/layout/LinedList"/>
    <dgm:cxn modelId="{306868B0-534A-4826-AECF-EF8F86B5C422}" type="presParOf" srcId="{12767704-F5C2-4E56-8774-32C6CB55EBF2}" destId="{AB00B5C3-D21B-4ECD-98B3-1E020ECED108}" srcOrd="0" destOrd="0" presId="urn:microsoft.com/office/officeart/2008/layout/LinedList"/>
    <dgm:cxn modelId="{8DFC565F-3BF9-4CA5-9E52-8FAB0A3C7DF0}" type="presParOf" srcId="{12767704-F5C2-4E56-8774-32C6CB55EBF2}" destId="{D0109D3A-3F7E-4011-A76A-77CBDE9AC4CA}" srcOrd="1" destOrd="0" presId="urn:microsoft.com/office/officeart/2008/layout/LinedList"/>
    <dgm:cxn modelId="{93E889FB-9EFB-48BC-9C31-438ED1CC3D0F}" type="presParOf" srcId="{23645181-1A2B-4322-B8E5-201406E4CC63}" destId="{8D13C08D-D54B-41AA-9C56-A93AEA6D77C9}" srcOrd="4" destOrd="0" presId="urn:microsoft.com/office/officeart/2008/layout/LinedList"/>
    <dgm:cxn modelId="{111E729A-48B8-4A5D-942F-2F21E545E0AA}" type="presParOf" srcId="{23645181-1A2B-4322-B8E5-201406E4CC63}" destId="{CAE4FFC2-2D99-4D06-A934-E2B4695A2160}" srcOrd="5" destOrd="0" presId="urn:microsoft.com/office/officeart/2008/layout/LinedList"/>
    <dgm:cxn modelId="{1D21F1AD-4F9C-42E9-8F09-7A4080E851C3}" type="presParOf" srcId="{CAE4FFC2-2D99-4D06-A934-E2B4695A2160}" destId="{84FA21AA-B093-4669-ADDF-365A3031ABE5}" srcOrd="0" destOrd="0" presId="urn:microsoft.com/office/officeart/2008/layout/LinedList"/>
    <dgm:cxn modelId="{2364E020-BC58-4100-9518-EE39F9B93503}" type="presParOf" srcId="{CAE4FFC2-2D99-4D06-A934-E2B4695A2160}" destId="{170F4C38-849E-46A7-B1DC-4CCBCDC0C6A3}" srcOrd="1" destOrd="0" presId="urn:microsoft.com/office/officeart/2008/layout/Lin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2.xml><?xml version="1.0" encoding="utf-8"?>
<dgm:dataModel xmlns:dgm="http://schemas.openxmlformats.org/drawingml/2006/diagram" xmlns:a="http://schemas.openxmlformats.org/drawingml/2006/main">
  <dgm:ptLst>
    <dgm:pt modelId="{C97851A6-F545-4C08-A1FC-231EB2071B74}" type="doc">
      <dgm:prSet loTypeId="urn:microsoft.com/office/officeart/2005/8/layout/hierarchy1" loCatId="hierarchy" qsTypeId="urn:microsoft.com/office/officeart/2005/8/quickstyle/simple1" qsCatId="simple" csTypeId="urn:microsoft.com/office/officeart/2005/8/colors/accent1_2" csCatId="accent1" phldr="1"/>
      <dgm:spPr/>
      <dgm:t>
        <a:bodyPr/>
        <a:lstStyle/>
        <a:p>
          <a:endParaRPr lang="en-CA"/>
        </a:p>
      </dgm:t>
    </dgm:pt>
    <dgm:pt modelId="{95B1BC2B-66CA-450A-BE83-EFD78A3834D5}">
      <dgm:prSet phldrT="[Text]"/>
      <dgm:spPr/>
      <dgm:t>
        <a:bodyPr/>
        <a:lstStyle/>
        <a:p>
          <a:pPr>
            <a:buFont typeface="Symbol" panose="05050102010706020507" pitchFamily="18" charset="2"/>
            <a:buChar char=""/>
          </a:pPr>
          <a:r>
            <a:rPr lang="en-US" dirty="0">
              <a:solidFill>
                <a:srgbClr val="595959"/>
              </a:solidFill>
            </a:rPr>
            <a:t>As plans get underway to leave for the mission, there is an outbreak of a highly contagious virus in three nearby villages. The virus manifests as a bronchial infection that can lead to pneumonia and death. Treatment is a long course of antibiotics and steroids, which are difficult to get. The only doctor in the area is scheduled to go on your mission. Will you still take him? What if there is a massive fatality rate and people are no longer available to provide security and support to the mission?</a:t>
          </a:r>
          <a:endParaRPr lang="en-CA" dirty="0">
            <a:solidFill>
              <a:srgbClr val="595959"/>
            </a:solidFill>
          </a:endParaRPr>
        </a:p>
      </dgm:t>
    </dgm:pt>
    <dgm:pt modelId="{85B8D994-840F-494D-8B97-C54006368CA8}" type="parTrans" cxnId="{46EE9B34-8701-449A-81EA-F5E6E24FAE8A}">
      <dgm:prSet/>
      <dgm:spPr/>
      <dgm:t>
        <a:bodyPr/>
        <a:lstStyle/>
        <a:p>
          <a:endParaRPr lang="en-CA"/>
        </a:p>
      </dgm:t>
    </dgm:pt>
    <dgm:pt modelId="{FF7CAED6-ECF0-472F-ADD7-A10629D03D03}" type="sibTrans" cxnId="{46EE9B34-8701-449A-81EA-F5E6E24FAE8A}">
      <dgm:prSet/>
      <dgm:spPr/>
      <dgm:t>
        <a:bodyPr/>
        <a:lstStyle/>
        <a:p>
          <a:endParaRPr lang="en-CA"/>
        </a:p>
      </dgm:t>
    </dgm:pt>
    <dgm:pt modelId="{93DF9500-88A2-44B4-982D-70CF7F8A1029}" type="pres">
      <dgm:prSet presAssocID="{C97851A6-F545-4C08-A1FC-231EB2071B74}" presName="hierChild1" presStyleCnt="0">
        <dgm:presLayoutVars>
          <dgm:chPref val="1"/>
          <dgm:dir/>
          <dgm:animOne val="branch"/>
          <dgm:animLvl val="lvl"/>
          <dgm:resizeHandles/>
        </dgm:presLayoutVars>
      </dgm:prSet>
      <dgm:spPr/>
    </dgm:pt>
    <dgm:pt modelId="{BC56F499-5B88-4BFA-A7CB-B975E234A442}" type="pres">
      <dgm:prSet presAssocID="{95B1BC2B-66CA-450A-BE83-EFD78A3834D5}" presName="hierRoot1" presStyleCnt="0"/>
      <dgm:spPr/>
    </dgm:pt>
    <dgm:pt modelId="{79B23D77-D941-49ED-ACAD-712DA86F85B5}" type="pres">
      <dgm:prSet presAssocID="{95B1BC2B-66CA-450A-BE83-EFD78A3834D5}" presName="composite" presStyleCnt="0"/>
      <dgm:spPr/>
    </dgm:pt>
    <dgm:pt modelId="{35DAA521-BBC7-4D0C-8231-832B9A3FE01F}" type="pres">
      <dgm:prSet presAssocID="{95B1BC2B-66CA-450A-BE83-EFD78A3834D5}" presName="background" presStyleLbl="node0" presStyleIdx="0" presStyleCnt="1"/>
      <dgm:spPr/>
    </dgm:pt>
    <dgm:pt modelId="{E2D822A7-398F-4DAD-BEE1-74EABF33D23F}" type="pres">
      <dgm:prSet presAssocID="{95B1BC2B-66CA-450A-BE83-EFD78A3834D5}" presName="text" presStyleLbl="fgAcc0" presStyleIdx="0" presStyleCnt="1">
        <dgm:presLayoutVars>
          <dgm:chPref val="3"/>
        </dgm:presLayoutVars>
      </dgm:prSet>
      <dgm:spPr/>
    </dgm:pt>
    <dgm:pt modelId="{5B15689B-E283-4873-BB3B-25102A71748C}" type="pres">
      <dgm:prSet presAssocID="{95B1BC2B-66CA-450A-BE83-EFD78A3834D5}" presName="hierChild2" presStyleCnt="0"/>
      <dgm:spPr/>
    </dgm:pt>
  </dgm:ptLst>
  <dgm:cxnLst>
    <dgm:cxn modelId="{BC75EB30-7487-48CA-8264-5072B27E4EDA}" type="presOf" srcId="{95B1BC2B-66CA-450A-BE83-EFD78A3834D5}" destId="{E2D822A7-398F-4DAD-BEE1-74EABF33D23F}" srcOrd="0" destOrd="0" presId="urn:microsoft.com/office/officeart/2005/8/layout/hierarchy1"/>
    <dgm:cxn modelId="{46EE9B34-8701-449A-81EA-F5E6E24FAE8A}" srcId="{C97851A6-F545-4C08-A1FC-231EB2071B74}" destId="{95B1BC2B-66CA-450A-BE83-EFD78A3834D5}" srcOrd="0" destOrd="0" parTransId="{85B8D994-840F-494D-8B97-C54006368CA8}" sibTransId="{FF7CAED6-ECF0-472F-ADD7-A10629D03D03}"/>
    <dgm:cxn modelId="{4DD48243-385D-46CE-AD79-4E2AAD170017}" type="presOf" srcId="{C97851A6-F545-4C08-A1FC-231EB2071B74}" destId="{93DF9500-88A2-44B4-982D-70CF7F8A1029}" srcOrd="0" destOrd="0" presId="urn:microsoft.com/office/officeart/2005/8/layout/hierarchy1"/>
    <dgm:cxn modelId="{6B5ABC94-6C20-439B-8524-47E6E90534C5}" type="presParOf" srcId="{93DF9500-88A2-44B4-982D-70CF7F8A1029}" destId="{BC56F499-5B88-4BFA-A7CB-B975E234A442}" srcOrd="0" destOrd="0" presId="urn:microsoft.com/office/officeart/2005/8/layout/hierarchy1"/>
    <dgm:cxn modelId="{49A2B479-DC25-4C3F-A65D-E06B70D89D49}" type="presParOf" srcId="{BC56F499-5B88-4BFA-A7CB-B975E234A442}" destId="{79B23D77-D941-49ED-ACAD-712DA86F85B5}" srcOrd="0" destOrd="0" presId="urn:microsoft.com/office/officeart/2005/8/layout/hierarchy1"/>
    <dgm:cxn modelId="{7ACE3C60-57F8-4CDD-B8D5-42D17D56653C}" type="presParOf" srcId="{79B23D77-D941-49ED-ACAD-712DA86F85B5}" destId="{35DAA521-BBC7-4D0C-8231-832B9A3FE01F}" srcOrd="0" destOrd="0" presId="urn:microsoft.com/office/officeart/2005/8/layout/hierarchy1"/>
    <dgm:cxn modelId="{33DA4AC5-C726-43AB-ACB0-619A5060F54C}" type="presParOf" srcId="{79B23D77-D941-49ED-ACAD-712DA86F85B5}" destId="{E2D822A7-398F-4DAD-BEE1-74EABF33D23F}" srcOrd="1" destOrd="0" presId="urn:microsoft.com/office/officeart/2005/8/layout/hierarchy1"/>
    <dgm:cxn modelId="{F70B4F43-F14E-4EC7-9465-028EE78895D8}" type="presParOf" srcId="{BC56F499-5B88-4BFA-A7CB-B975E234A442}" destId="{5B15689B-E283-4873-BB3B-25102A71748C}" srcOrd="1" destOrd="0" presId="urn:microsoft.com/office/officeart/2005/8/layout/hierarchy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3.xml><?xml version="1.0" encoding="utf-8"?>
<dgm:dataModel xmlns:dgm="http://schemas.openxmlformats.org/drawingml/2006/diagram" xmlns:a="http://schemas.openxmlformats.org/drawingml/2006/main">
  <dgm:ptLst>
    <dgm:pt modelId="{C97851A6-F545-4C08-A1FC-231EB2071B74}" type="doc">
      <dgm:prSet loTypeId="urn:microsoft.com/office/officeart/2005/8/layout/hierarchy1" loCatId="hierarchy" qsTypeId="urn:microsoft.com/office/officeart/2005/8/quickstyle/simple1" qsCatId="simple" csTypeId="urn:microsoft.com/office/officeart/2005/8/colors/accent4_2" csCatId="accent4" phldr="1"/>
      <dgm:spPr/>
      <dgm:t>
        <a:bodyPr/>
        <a:lstStyle/>
        <a:p>
          <a:endParaRPr lang="en-CA"/>
        </a:p>
      </dgm:t>
    </dgm:pt>
    <dgm:pt modelId="{95B1BC2B-66CA-450A-BE83-EFD78A3834D5}">
      <dgm:prSet phldrT="[Text]"/>
      <dgm:spPr/>
      <dgm:t>
        <a:bodyPr/>
        <a:lstStyle/>
        <a:p>
          <a:pPr>
            <a:buFont typeface="Symbol" panose="05050102010706020507" pitchFamily="18" charset="2"/>
            <a:buChar char=""/>
          </a:pPr>
          <a:r>
            <a:rPr lang="en-US" dirty="0">
              <a:solidFill>
                <a:srgbClr val="595959"/>
              </a:solidFill>
            </a:rPr>
            <a:t>While the villagers want somewhere safe to live and raise their children, they are angry that you are demanding so much food and water purification for your trip. There is a lot of talk about preventing you from leaving on your trip, and their points are all valid. To support your crew, they will have to go without necessary supplies. What will you do?</a:t>
          </a:r>
          <a:endParaRPr lang="en-CA" dirty="0">
            <a:solidFill>
              <a:srgbClr val="595959"/>
            </a:solidFill>
          </a:endParaRPr>
        </a:p>
      </dgm:t>
    </dgm:pt>
    <dgm:pt modelId="{85B8D994-840F-494D-8B97-C54006368CA8}" type="parTrans" cxnId="{46EE9B34-8701-449A-81EA-F5E6E24FAE8A}">
      <dgm:prSet/>
      <dgm:spPr/>
      <dgm:t>
        <a:bodyPr/>
        <a:lstStyle/>
        <a:p>
          <a:endParaRPr lang="en-CA"/>
        </a:p>
      </dgm:t>
    </dgm:pt>
    <dgm:pt modelId="{FF7CAED6-ECF0-472F-ADD7-A10629D03D03}" type="sibTrans" cxnId="{46EE9B34-8701-449A-81EA-F5E6E24FAE8A}">
      <dgm:prSet/>
      <dgm:spPr/>
      <dgm:t>
        <a:bodyPr/>
        <a:lstStyle/>
        <a:p>
          <a:endParaRPr lang="en-CA"/>
        </a:p>
      </dgm:t>
    </dgm:pt>
    <dgm:pt modelId="{93DF9500-88A2-44B4-982D-70CF7F8A1029}" type="pres">
      <dgm:prSet presAssocID="{C97851A6-F545-4C08-A1FC-231EB2071B74}" presName="hierChild1" presStyleCnt="0">
        <dgm:presLayoutVars>
          <dgm:chPref val="1"/>
          <dgm:dir/>
          <dgm:animOne val="branch"/>
          <dgm:animLvl val="lvl"/>
          <dgm:resizeHandles/>
        </dgm:presLayoutVars>
      </dgm:prSet>
      <dgm:spPr/>
    </dgm:pt>
    <dgm:pt modelId="{BC56F499-5B88-4BFA-A7CB-B975E234A442}" type="pres">
      <dgm:prSet presAssocID="{95B1BC2B-66CA-450A-BE83-EFD78A3834D5}" presName="hierRoot1" presStyleCnt="0"/>
      <dgm:spPr/>
    </dgm:pt>
    <dgm:pt modelId="{79B23D77-D941-49ED-ACAD-712DA86F85B5}" type="pres">
      <dgm:prSet presAssocID="{95B1BC2B-66CA-450A-BE83-EFD78A3834D5}" presName="composite" presStyleCnt="0"/>
      <dgm:spPr/>
    </dgm:pt>
    <dgm:pt modelId="{35DAA521-BBC7-4D0C-8231-832B9A3FE01F}" type="pres">
      <dgm:prSet presAssocID="{95B1BC2B-66CA-450A-BE83-EFD78A3834D5}" presName="background" presStyleLbl="node0" presStyleIdx="0" presStyleCnt="1"/>
      <dgm:spPr/>
    </dgm:pt>
    <dgm:pt modelId="{E2D822A7-398F-4DAD-BEE1-74EABF33D23F}" type="pres">
      <dgm:prSet presAssocID="{95B1BC2B-66CA-450A-BE83-EFD78A3834D5}" presName="text" presStyleLbl="fgAcc0" presStyleIdx="0" presStyleCnt="1">
        <dgm:presLayoutVars>
          <dgm:chPref val="3"/>
        </dgm:presLayoutVars>
      </dgm:prSet>
      <dgm:spPr/>
    </dgm:pt>
    <dgm:pt modelId="{5B15689B-E283-4873-BB3B-25102A71748C}" type="pres">
      <dgm:prSet presAssocID="{95B1BC2B-66CA-450A-BE83-EFD78A3834D5}" presName="hierChild2" presStyleCnt="0"/>
      <dgm:spPr/>
    </dgm:pt>
  </dgm:ptLst>
  <dgm:cxnLst>
    <dgm:cxn modelId="{46EE9B34-8701-449A-81EA-F5E6E24FAE8A}" srcId="{C97851A6-F545-4C08-A1FC-231EB2071B74}" destId="{95B1BC2B-66CA-450A-BE83-EFD78A3834D5}" srcOrd="0" destOrd="0" parTransId="{85B8D994-840F-494D-8B97-C54006368CA8}" sibTransId="{FF7CAED6-ECF0-472F-ADD7-A10629D03D03}"/>
    <dgm:cxn modelId="{4DD48243-385D-46CE-AD79-4E2AAD170017}" type="presOf" srcId="{C97851A6-F545-4C08-A1FC-231EB2071B74}" destId="{93DF9500-88A2-44B4-982D-70CF7F8A1029}" srcOrd="0" destOrd="0" presId="urn:microsoft.com/office/officeart/2005/8/layout/hierarchy1"/>
    <dgm:cxn modelId="{A23886BD-0724-48E8-A897-A02B8A03DAB2}" type="presOf" srcId="{95B1BC2B-66CA-450A-BE83-EFD78A3834D5}" destId="{E2D822A7-398F-4DAD-BEE1-74EABF33D23F}" srcOrd="0" destOrd="0" presId="urn:microsoft.com/office/officeart/2005/8/layout/hierarchy1"/>
    <dgm:cxn modelId="{6B5ABC94-6C20-439B-8524-47E6E90534C5}" type="presParOf" srcId="{93DF9500-88A2-44B4-982D-70CF7F8A1029}" destId="{BC56F499-5B88-4BFA-A7CB-B975E234A442}" srcOrd="0" destOrd="0" presId="urn:microsoft.com/office/officeart/2005/8/layout/hierarchy1"/>
    <dgm:cxn modelId="{49A2B479-DC25-4C3F-A65D-E06B70D89D49}" type="presParOf" srcId="{BC56F499-5B88-4BFA-A7CB-B975E234A442}" destId="{79B23D77-D941-49ED-ACAD-712DA86F85B5}" srcOrd="0" destOrd="0" presId="urn:microsoft.com/office/officeart/2005/8/layout/hierarchy1"/>
    <dgm:cxn modelId="{9AAA8B8F-2A2A-4D7D-A2D3-7A24F017B1F3}" type="presParOf" srcId="{79B23D77-D941-49ED-ACAD-712DA86F85B5}" destId="{35DAA521-BBC7-4D0C-8231-832B9A3FE01F}" srcOrd="0" destOrd="0" presId="urn:microsoft.com/office/officeart/2005/8/layout/hierarchy1"/>
    <dgm:cxn modelId="{575DF2A5-C140-4FCC-85D5-F0344E1C4F21}" type="presParOf" srcId="{79B23D77-D941-49ED-ACAD-712DA86F85B5}" destId="{E2D822A7-398F-4DAD-BEE1-74EABF33D23F}" srcOrd="1" destOrd="0" presId="urn:microsoft.com/office/officeart/2005/8/layout/hierarchy1"/>
    <dgm:cxn modelId="{F70B4F43-F14E-4EC7-9465-028EE78895D8}" type="presParOf" srcId="{BC56F499-5B88-4BFA-A7CB-B975E234A442}" destId="{5B15689B-E283-4873-BB3B-25102A71748C}" srcOrd="1" destOrd="0" presId="urn:microsoft.com/office/officeart/2005/8/layout/hierarchy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4.xml><?xml version="1.0" encoding="utf-8"?>
<dgm:dataModel xmlns:dgm="http://schemas.openxmlformats.org/drawingml/2006/diagram" xmlns:a="http://schemas.openxmlformats.org/drawingml/2006/main">
  <dgm:ptLst>
    <dgm:pt modelId="{355A667A-A5A3-45C5-8B87-1D88B55125D7}" type="doc">
      <dgm:prSet loTypeId="urn:microsoft.com/office/officeart/2008/layout/LinedList" loCatId="list" qsTypeId="urn:microsoft.com/office/officeart/2005/8/quickstyle/simple1" qsCatId="simple" csTypeId="urn:microsoft.com/office/officeart/2005/8/colors/accent1_2" csCatId="accent1" phldr="1"/>
      <dgm:spPr/>
      <dgm:t>
        <a:bodyPr/>
        <a:lstStyle/>
        <a:p>
          <a:endParaRPr lang="en-CA"/>
        </a:p>
      </dgm:t>
    </dgm:pt>
    <dgm:pt modelId="{437081E4-8A56-4DA0-9AC3-2EEB780F8061}">
      <dgm:prSet phldrT="[Text]"/>
      <dgm:spPr/>
      <dgm:t>
        <a:bodyPr/>
        <a:lstStyle/>
        <a:p>
          <a:pPr>
            <a:buNone/>
          </a:pPr>
          <a:r>
            <a:rPr lang="en-US" dirty="0">
              <a:solidFill>
                <a:srgbClr val="595959"/>
              </a:solidFill>
            </a:rPr>
            <a:t>Explain how you set up your rankings. </a:t>
          </a:r>
          <a:endParaRPr lang="en-CA" dirty="0">
            <a:solidFill>
              <a:srgbClr val="595959"/>
            </a:solidFill>
          </a:endParaRPr>
        </a:p>
      </dgm:t>
    </dgm:pt>
    <dgm:pt modelId="{D945C205-251B-4E68-84DC-EBBA93D63DD7}" type="parTrans" cxnId="{05346921-321C-4B50-A834-A73FD91DE73C}">
      <dgm:prSet/>
      <dgm:spPr/>
      <dgm:t>
        <a:bodyPr/>
        <a:lstStyle/>
        <a:p>
          <a:endParaRPr lang="en-CA">
            <a:solidFill>
              <a:srgbClr val="595959"/>
            </a:solidFill>
          </a:endParaRPr>
        </a:p>
      </dgm:t>
    </dgm:pt>
    <dgm:pt modelId="{FE243FB1-45B4-4DD2-8C4F-6883F7CA4693}" type="sibTrans" cxnId="{05346921-321C-4B50-A834-A73FD91DE73C}">
      <dgm:prSet/>
      <dgm:spPr/>
      <dgm:t>
        <a:bodyPr/>
        <a:lstStyle/>
        <a:p>
          <a:endParaRPr lang="en-CA">
            <a:solidFill>
              <a:srgbClr val="595959"/>
            </a:solidFill>
          </a:endParaRPr>
        </a:p>
      </dgm:t>
    </dgm:pt>
    <dgm:pt modelId="{2155B6E1-5126-4B4F-A6E8-D8BF57A424E3}">
      <dgm:prSet phldrT="[Text]"/>
      <dgm:spPr/>
      <dgm:t>
        <a:bodyPr/>
        <a:lstStyle/>
        <a:p>
          <a:pPr>
            <a:buNone/>
          </a:pPr>
          <a:r>
            <a:rPr lang="en-US" dirty="0">
              <a:solidFill>
                <a:srgbClr val="595959"/>
              </a:solidFill>
            </a:rPr>
            <a:t>There really are no right or wrong answers on this priority ranking.</a:t>
          </a:r>
          <a:endParaRPr lang="en-CA" dirty="0">
            <a:solidFill>
              <a:srgbClr val="595959"/>
            </a:solidFill>
          </a:endParaRPr>
        </a:p>
      </dgm:t>
    </dgm:pt>
    <dgm:pt modelId="{46E0332C-DA14-43BF-83DB-834B035B2758}" type="parTrans" cxnId="{4A4F52B2-6A03-4B28-9634-B3F0C422A527}">
      <dgm:prSet/>
      <dgm:spPr/>
      <dgm:t>
        <a:bodyPr/>
        <a:lstStyle/>
        <a:p>
          <a:endParaRPr lang="en-CA">
            <a:solidFill>
              <a:srgbClr val="595959"/>
            </a:solidFill>
          </a:endParaRPr>
        </a:p>
      </dgm:t>
    </dgm:pt>
    <dgm:pt modelId="{7E6D7E6D-354D-4DBA-ACD7-29C6F86BFB24}" type="sibTrans" cxnId="{4A4F52B2-6A03-4B28-9634-B3F0C422A527}">
      <dgm:prSet/>
      <dgm:spPr/>
      <dgm:t>
        <a:bodyPr/>
        <a:lstStyle/>
        <a:p>
          <a:endParaRPr lang="en-CA">
            <a:solidFill>
              <a:srgbClr val="595959"/>
            </a:solidFill>
          </a:endParaRPr>
        </a:p>
      </dgm:t>
    </dgm:pt>
    <dgm:pt modelId="{1FC18438-50CD-4655-91AD-C73EC0298722}">
      <dgm:prSet phldrT="[Text]"/>
      <dgm:spPr/>
      <dgm:t>
        <a:bodyPr/>
        <a:lstStyle/>
        <a:p>
          <a:pPr>
            <a:buNone/>
          </a:pPr>
          <a:r>
            <a:rPr lang="en-US" dirty="0">
              <a:solidFill>
                <a:srgbClr val="595959"/>
              </a:solidFill>
            </a:rPr>
            <a:t>The recommended ranking is based on ensuring that the crew is able to securely protect the resources for the trip and execute it as designed.</a:t>
          </a:r>
          <a:endParaRPr lang="en-CA" dirty="0">
            <a:solidFill>
              <a:srgbClr val="595959"/>
            </a:solidFill>
          </a:endParaRPr>
        </a:p>
      </dgm:t>
    </dgm:pt>
    <dgm:pt modelId="{1CB33FB3-08D3-47CF-9776-5D90C9C082E3}" type="parTrans" cxnId="{FC26E55C-366A-4517-9ADF-9082AA0C26B0}">
      <dgm:prSet/>
      <dgm:spPr/>
      <dgm:t>
        <a:bodyPr/>
        <a:lstStyle/>
        <a:p>
          <a:endParaRPr lang="en-CA">
            <a:solidFill>
              <a:srgbClr val="595959"/>
            </a:solidFill>
          </a:endParaRPr>
        </a:p>
      </dgm:t>
    </dgm:pt>
    <dgm:pt modelId="{20712922-4D31-461B-B2D8-767B97D6EDF1}" type="sibTrans" cxnId="{FC26E55C-366A-4517-9ADF-9082AA0C26B0}">
      <dgm:prSet/>
      <dgm:spPr/>
      <dgm:t>
        <a:bodyPr/>
        <a:lstStyle/>
        <a:p>
          <a:endParaRPr lang="en-CA">
            <a:solidFill>
              <a:srgbClr val="595959"/>
            </a:solidFill>
          </a:endParaRPr>
        </a:p>
      </dgm:t>
    </dgm:pt>
    <dgm:pt modelId="{D2E018BD-1F44-42E0-B1DD-3BC867476B19}" type="pres">
      <dgm:prSet presAssocID="{355A667A-A5A3-45C5-8B87-1D88B55125D7}" presName="vert0" presStyleCnt="0">
        <dgm:presLayoutVars>
          <dgm:dir/>
          <dgm:animOne val="branch"/>
          <dgm:animLvl val="lvl"/>
        </dgm:presLayoutVars>
      </dgm:prSet>
      <dgm:spPr/>
    </dgm:pt>
    <dgm:pt modelId="{29E019C6-1B01-444F-9C39-EA0FAF673D7D}" type="pres">
      <dgm:prSet presAssocID="{437081E4-8A56-4DA0-9AC3-2EEB780F8061}" presName="thickLine" presStyleLbl="alignNode1" presStyleIdx="0" presStyleCnt="3"/>
      <dgm:spPr/>
    </dgm:pt>
    <dgm:pt modelId="{C210BD60-DF32-450D-8E2E-D5CB3FFC6535}" type="pres">
      <dgm:prSet presAssocID="{437081E4-8A56-4DA0-9AC3-2EEB780F8061}" presName="horz1" presStyleCnt="0"/>
      <dgm:spPr/>
    </dgm:pt>
    <dgm:pt modelId="{2C18F941-B9DA-41B2-BCA8-CEEC30EC7B33}" type="pres">
      <dgm:prSet presAssocID="{437081E4-8A56-4DA0-9AC3-2EEB780F8061}" presName="tx1" presStyleLbl="revTx" presStyleIdx="0" presStyleCnt="3" custScaleY="61520" custLinFactNeighborY="-3049"/>
      <dgm:spPr/>
    </dgm:pt>
    <dgm:pt modelId="{0EEE00D9-F049-44C9-BCA5-B3D8ADE2F449}" type="pres">
      <dgm:prSet presAssocID="{437081E4-8A56-4DA0-9AC3-2EEB780F8061}" presName="vert1" presStyleCnt="0"/>
      <dgm:spPr/>
    </dgm:pt>
    <dgm:pt modelId="{1DEE8DC6-EEDF-48B2-B7F4-1113B12FFC1D}" type="pres">
      <dgm:prSet presAssocID="{2155B6E1-5126-4B4F-A6E8-D8BF57A424E3}" presName="thickLine" presStyleLbl="alignNode1" presStyleIdx="1" presStyleCnt="3"/>
      <dgm:spPr/>
    </dgm:pt>
    <dgm:pt modelId="{B63E4244-134A-4424-B4B4-212D25805488}" type="pres">
      <dgm:prSet presAssocID="{2155B6E1-5126-4B4F-A6E8-D8BF57A424E3}" presName="horz1" presStyleCnt="0"/>
      <dgm:spPr/>
    </dgm:pt>
    <dgm:pt modelId="{7541611E-5B2E-4E1E-A57A-F2F479ABA4A1}" type="pres">
      <dgm:prSet presAssocID="{2155B6E1-5126-4B4F-A6E8-D8BF57A424E3}" presName="tx1" presStyleLbl="revTx" presStyleIdx="1" presStyleCnt="3" custScaleY="68072"/>
      <dgm:spPr/>
    </dgm:pt>
    <dgm:pt modelId="{905B70C7-0C17-48FE-B4EC-29C66CFF61FB}" type="pres">
      <dgm:prSet presAssocID="{2155B6E1-5126-4B4F-A6E8-D8BF57A424E3}" presName="vert1" presStyleCnt="0"/>
      <dgm:spPr/>
    </dgm:pt>
    <dgm:pt modelId="{34AF30C1-DE6E-459A-80ED-CCD2FE0673DC}" type="pres">
      <dgm:prSet presAssocID="{1FC18438-50CD-4655-91AD-C73EC0298722}" presName="thickLine" presStyleLbl="alignNode1" presStyleIdx="2" presStyleCnt="3"/>
      <dgm:spPr/>
    </dgm:pt>
    <dgm:pt modelId="{5776A0C7-2E5A-4712-AFD1-040AC699A3AC}" type="pres">
      <dgm:prSet presAssocID="{1FC18438-50CD-4655-91AD-C73EC0298722}" presName="horz1" presStyleCnt="0"/>
      <dgm:spPr/>
    </dgm:pt>
    <dgm:pt modelId="{13672E0A-CE3A-43B7-BC0D-668893A69172}" type="pres">
      <dgm:prSet presAssocID="{1FC18438-50CD-4655-91AD-C73EC0298722}" presName="tx1" presStyleLbl="revTx" presStyleIdx="2" presStyleCnt="3"/>
      <dgm:spPr/>
    </dgm:pt>
    <dgm:pt modelId="{1A03BB1A-4F50-4FE1-8607-D11E8FD543E8}" type="pres">
      <dgm:prSet presAssocID="{1FC18438-50CD-4655-91AD-C73EC0298722}" presName="vert1" presStyleCnt="0"/>
      <dgm:spPr/>
    </dgm:pt>
  </dgm:ptLst>
  <dgm:cxnLst>
    <dgm:cxn modelId="{05346921-321C-4B50-A834-A73FD91DE73C}" srcId="{355A667A-A5A3-45C5-8B87-1D88B55125D7}" destId="{437081E4-8A56-4DA0-9AC3-2EEB780F8061}" srcOrd="0" destOrd="0" parTransId="{D945C205-251B-4E68-84DC-EBBA93D63DD7}" sibTransId="{FE243FB1-45B4-4DD2-8C4F-6883F7CA4693}"/>
    <dgm:cxn modelId="{75D2CC27-DEC2-474D-84BF-950CF6C16933}" type="presOf" srcId="{1FC18438-50CD-4655-91AD-C73EC0298722}" destId="{13672E0A-CE3A-43B7-BC0D-668893A69172}" srcOrd="0" destOrd="0" presId="urn:microsoft.com/office/officeart/2008/layout/LinedList"/>
    <dgm:cxn modelId="{FC26E55C-366A-4517-9ADF-9082AA0C26B0}" srcId="{355A667A-A5A3-45C5-8B87-1D88B55125D7}" destId="{1FC18438-50CD-4655-91AD-C73EC0298722}" srcOrd="2" destOrd="0" parTransId="{1CB33FB3-08D3-47CF-9776-5D90C9C082E3}" sibTransId="{20712922-4D31-461B-B2D8-767B97D6EDF1}"/>
    <dgm:cxn modelId="{E9F32476-F399-400F-B734-C0155ABEE818}" type="presOf" srcId="{437081E4-8A56-4DA0-9AC3-2EEB780F8061}" destId="{2C18F941-B9DA-41B2-BCA8-CEEC30EC7B33}" srcOrd="0" destOrd="0" presId="urn:microsoft.com/office/officeart/2008/layout/LinedList"/>
    <dgm:cxn modelId="{D88D3797-C2B5-4E55-AE6C-8CC7F31F8FF4}" type="presOf" srcId="{2155B6E1-5126-4B4F-A6E8-D8BF57A424E3}" destId="{7541611E-5B2E-4E1E-A57A-F2F479ABA4A1}" srcOrd="0" destOrd="0" presId="urn:microsoft.com/office/officeart/2008/layout/LinedList"/>
    <dgm:cxn modelId="{4A4F52B2-6A03-4B28-9634-B3F0C422A527}" srcId="{355A667A-A5A3-45C5-8B87-1D88B55125D7}" destId="{2155B6E1-5126-4B4F-A6E8-D8BF57A424E3}" srcOrd="1" destOrd="0" parTransId="{46E0332C-DA14-43BF-83DB-834B035B2758}" sibTransId="{7E6D7E6D-354D-4DBA-ACD7-29C6F86BFB24}"/>
    <dgm:cxn modelId="{437BCABE-2531-4D96-BDCA-462C064DFBE5}" type="presOf" srcId="{355A667A-A5A3-45C5-8B87-1D88B55125D7}" destId="{D2E018BD-1F44-42E0-B1DD-3BC867476B19}" srcOrd="0" destOrd="0" presId="urn:microsoft.com/office/officeart/2008/layout/LinedList"/>
    <dgm:cxn modelId="{874C4EDE-A1A0-460A-BFD2-1EB71DCE25A4}" type="presParOf" srcId="{D2E018BD-1F44-42E0-B1DD-3BC867476B19}" destId="{29E019C6-1B01-444F-9C39-EA0FAF673D7D}" srcOrd="0" destOrd="0" presId="urn:microsoft.com/office/officeart/2008/layout/LinedList"/>
    <dgm:cxn modelId="{AF587537-63BC-4E74-8A14-5EB4E10664C4}" type="presParOf" srcId="{D2E018BD-1F44-42E0-B1DD-3BC867476B19}" destId="{C210BD60-DF32-450D-8E2E-D5CB3FFC6535}" srcOrd="1" destOrd="0" presId="urn:microsoft.com/office/officeart/2008/layout/LinedList"/>
    <dgm:cxn modelId="{9F024D80-4558-4008-8862-68C145BC275B}" type="presParOf" srcId="{C210BD60-DF32-450D-8E2E-D5CB3FFC6535}" destId="{2C18F941-B9DA-41B2-BCA8-CEEC30EC7B33}" srcOrd="0" destOrd="0" presId="urn:microsoft.com/office/officeart/2008/layout/LinedList"/>
    <dgm:cxn modelId="{2E5DF39E-FAAB-445C-A990-7A013AEFA1C0}" type="presParOf" srcId="{C210BD60-DF32-450D-8E2E-D5CB3FFC6535}" destId="{0EEE00D9-F049-44C9-BCA5-B3D8ADE2F449}" srcOrd="1" destOrd="0" presId="urn:microsoft.com/office/officeart/2008/layout/LinedList"/>
    <dgm:cxn modelId="{4C9F1709-2537-48F9-9385-195CE8F3D5CA}" type="presParOf" srcId="{D2E018BD-1F44-42E0-B1DD-3BC867476B19}" destId="{1DEE8DC6-EEDF-48B2-B7F4-1113B12FFC1D}" srcOrd="2" destOrd="0" presId="urn:microsoft.com/office/officeart/2008/layout/LinedList"/>
    <dgm:cxn modelId="{B55E44E8-DDA4-4184-93EA-72D88EFA85BE}" type="presParOf" srcId="{D2E018BD-1F44-42E0-B1DD-3BC867476B19}" destId="{B63E4244-134A-4424-B4B4-212D25805488}" srcOrd="3" destOrd="0" presId="urn:microsoft.com/office/officeart/2008/layout/LinedList"/>
    <dgm:cxn modelId="{44D933B7-92AC-4724-930C-B711DD4ABB26}" type="presParOf" srcId="{B63E4244-134A-4424-B4B4-212D25805488}" destId="{7541611E-5B2E-4E1E-A57A-F2F479ABA4A1}" srcOrd="0" destOrd="0" presId="urn:microsoft.com/office/officeart/2008/layout/LinedList"/>
    <dgm:cxn modelId="{4050D725-32A6-4F87-B86A-BDDA755190E3}" type="presParOf" srcId="{B63E4244-134A-4424-B4B4-212D25805488}" destId="{905B70C7-0C17-48FE-B4EC-29C66CFF61FB}" srcOrd="1" destOrd="0" presId="urn:microsoft.com/office/officeart/2008/layout/LinedList"/>
    <dgm:cxn modelId="{ED82F5F7-94B3-467C-B7C4-5311463E8095}" type="presParOf" srcId="{D2E018BD-1F44-42E0-B1DD-3BC867476B19}" destId="{34AF30C1-DE6E-459A-80ED-CCD2FE0673DC}" srcOrd="4" destOrd="0" presId="urn:microsoft.com/office/officeart/2008/layout/LinedList"/>
    <dgm:cxn modelId="{BFC9B0C4-D592-4BA8-849B-73A8F855109F}" type="presParOf" srcId="{D2E018BD-1F44-42E0-B1DD-3BC867476B19}" destId="{5776A0C7-2E5A-4712-AFD1-040AC699A3AC}" srcOrd="5" destOrd="0" presId="urn:microsoft.com/office/officeart/2008/layout/LinedList"/>
    <dgm:cxn modelId="{551A8A6D-1F57-4C96-ADD6-DD049351A543}" type="presParOf" srcId="{5776A0C7-2E5A-4712-AFD1-040AC699A3AC}" destId="{13672E0A-CE3A-43B7-BC0D-668893A69172}" srcOrd="0" destOrd="0" presId="urn:microsoft.com/office/officeart/2008/layout/LinedList"/>
    <dgm:cxn modelId="{8C3F9354-147C-48CE-B3F3-FA0F41FAA269}" type="presParOf" srcId="{5776A0C7-2E5A-4712-AFD1-040AC699A3AC}" destId="{1A03BB1A-4F50-4FE1-8607-D11E8FD543E8}" srcOrd="1" destOrd="0" presId="urn:microsoft.com/office/officeart/2008/layout/Lin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5.xml><?xml version="1.0" encoding="utf-8"?>
<dgm:dataModel xmlns:dgm="http://schemas.openxmlformats.org/drawingml/2006/diagram" xmlns:a="http://schemas.openxmlformats.org/drawingml/2006/main">
  <dgm:ptLst>
    <dgm:pt modelId="{34AC2478-FCDB-4AAA-A342-C4B52AADA839}" type="doc">
      <dgm:prSet loTypeId="urn:microsoft.com/office/officeart/2005/8/layout/hierarchy4" loCatId="list" qsTypeId="urn:microsoft.com/office/officeart/2005/8/quickstyle/simple1" qsCatId="simple" csTypeId="urn:microsoft.com/office/officeart/2005/8/colors/accent4_2" csCatId="accent4" phldr="1"/>
      <dgm:spPr/>
      <dgm:t>
        <a:bodyPr/>
        <a:lstStyle/>
        <a:p>
          <a:endParaRPr lang="en-CA"/>
        </a:p>
      </dgm:t>
    </dgm:pt>
    <dgm:pt modelId="{4994FBEA-EAA0-429E-BB46-184FF00FB6EF}">
      <dgm:prSet phldrT="[Text]" custT="1"/>
      <dgm:spPr/>
      <dgm:t>
        <a:bodyPr/>
        <a:lstStyle/>
        <a:p>
          <a:pPr>
            <a:buNone/>
          </a:pPr>
          <a:r>
            <a:rPr lang="en-US" sz="2800" dirty="0"/>
            <a:t>To make good decisions, leaders must be able to regulate their emotions, use effective relationship skills, and demonstrate social awareness. Here are some tips: </a:t>
          </a:r>
          <a:endParaRPr lang="en-CA" sz="2800" dirty="0"/>
        </a:p>
      </dgm:t>
    </dgm:pt>
    <dgm:pt modelId="{EEC65D66-FC76-49EB-8D4B-484448CBBB92}" type="parTrans" cxnId="{026688A8-7E54-414E-A433-C1B69A259C73}">
      <dgm:prSet/>
      <dgm:spPr/>
      <dgm:t>
        <a:bodyPr/>
        <a:lstStyle/>
        <a:p>
          <a:endParaRPr lang="en-CA"/>
        </a:p>
      </dgm:t>
    </dgm:pt>
    <dgm:pt modelId="{46F43138-6FE3-4913-A47E-AA36A570EC22}" type="sibTrans" cxnId="{026688A8-7E54-414E-A433-C1B69A259C73}">
      <dgm:prSet/>
      <dgm:spPr/>
      <dgm:t>
        <a:bodyPr/>
        <a:lstStyle/>
        <a:p>
          <a:endParaRPr lang="en-CA"/>
        </a:p>
      </dgm:t>
    </dgm:pt>
    <dgm:pt modelId="{5DD4C676-BB23-4C77-9490-5C95A12A80B9}">
      <dgm:prSet/>
      <dgm:spPr/>
      <dgm:t>
        <a:bodyPr/>
        <a:lstStyle/>
        <a:p>
          <a:pPr>
            <a:buFont typeface="Symbol" panose="05050102010706020507" pitchFamily="18" charset="2"/>
            <a:buChar char=""/>
          </a:pPr>
          <a:r>
            <a:rPr lang="en-US" b="0" dirty="0"/>
            <a:t>Understand the goal. </a:t>
          </a:r>
          <a:endParaRPr lang="en-CA" b="0" dirty="0"/>
        </a:p>
      </dgm:t>
    </dgm:pt>
    <dgm:pt modelId="{FCC66A5A-3A35-471C-AE2F-80CD77FE8578}" type="parTrans" cxnId="{05E854AB-E289-464F-B074-81D53CC62D5F}">
      <dgm:prSet/>
      <dgm:spPr/>
      <dgm:t>
        <a:bodyPr/>
        <a:lstStyle/>
        <a:p>
          <a:endParaRPr lang="en-CA"/>
        </a:p>
      </dgm:t>
    </dgm:pt>
    <dgm:pt modelId="{8E393A32-545B-4C20-A217-A4615FFE0B7B}" type="sibTrans" cxnId="{05E854AB-E289-464F-B074-81D53CC62D5F}">
      <dgm:prSet/>
      <dgm:spPr/>
      <dgm:t>
        <a:bodyPr/>
        <a:lstStyle/>
        <a:p>
          <a:endParaRPr lang="en-CA"/>
        </a:p>
      </dgm:t>
    </dgm:pt>
    <dgm:pt modelId="{08E53DE4-8EA0-4B01-AF80-6E357779FF37}">
      <dgm:prSet/>
      <dgm:spPr/>
      <dgm:t>
        <a:bodyPr/>
        <a:lstStyle/>
        <a:p>
          <a:pPr>
            <a:buFont typeface="Symbol" panose="05050102010706020507" pitchFamily="18" charset="2"/>
            <a:buChar char=""/>
          </a:pPr>
          <a:r>
            <a:rPr lang="en-US" b="0" dirty="0"/>
            <a:t>Aim for win-win outcomes.</a:t>
          </a:r>
          <a:endParaRPr lang="en-CA" b="0" dirty="0"/>
        </a:p>
      </dgm:t>
    </dgm:pt>
    <dgm:pt modelId="{32ED0138-BF04-4C8B-91A0-56625B0713A5}" type="parTrans" cxnId="{6B5FE315-41C2-49E9-8BD1-568EFA1655B4}">
      <dgm:prSet/>
      <dgm:spPr/>
      <dgm:t>
        <a:bodyPr/>
        <a:lstStyle/>
        <a:p>
          <a:endParaRPr lang="en-CA"/>
        </a:p>
      </dgm:t>
    </dgm:pt>
    <dgm:pt modelId="{2119DAF0-46B5-481A-AC8D-893CFF756A64}" type="sibTrans" cxnId="{6B5FE315-41C2-49E9-8BD1-568EFA1655B4}">
      <dgm:prSet/>
      <dgm:spPr/>
      <dgm:t>
        <a:bodyPr/>
        <a:lstStyle/>
        <a:p>
          <a:endParaRPr lang="en-CA"/>
        </a:p>
      </dgm:t>
    </dgm:pt>
    <dgm:pt modelId="{9A3111A3-FC60-4BD5-94ED-5C543A87D3B1}">
      <dgm:prSet/>
      <dgm:spPr/>
      <dgm:t>
        <a:bodyPr/>
        <a:lstStyle/>
        <a:p>
          <a:pPr>
            <a:buFont typeface="Symbol" panose="05050102010706020507" pitchFamily="18" charset="2"/>
            <a:buChar char=""/>
          </a:pPr>
          <a:r>
            <a:rPr lang="en-US" b="0" dirty="0"/>
            <a:t>Focus on the most important things. </a:t>
          </a:r>
          <a:endParaRPr lang="en-CA" b="0" dirty="0"/>
        </a:p>
      </dgm:t>
    </dgm:pt>
    <dgm:pt modelId="{3E7298F4-6583-4C75-9302-908A2AF3A5D5}" type="parTrans" cxnId="{DED7914E-5DED-4FD3-BE53-D3500A1B311F}">
      <dgm:prSet/>
      <dgm:spPr/>
      <dgm:t>
        <a:bodyPr/>
        <a:lstStyle/>
        <a:p>
          <a:endParaRPr lang="en-CA"/>
        </a:p>
      </dgm:t>
    </dgm:pt>
    <dgm:pt modelId="{ED60261B-E375-46AF-8556-AE006EDFAC8F}" type="sibTrans" cxnId="{DED7914E-5DED-4FD3-BE53-D3500A1B311F}">
      <dgm:prSet/>
      <dgm:spPr/>
      <dgm:t>
        <a:bodyPr/>
        <a:lstStyle/>
        <a:p>
          <a:endParaRPr lang="en-CA"/>
        </a:p>
      </dgm:t>
    </dgm:pt>
    <dgm:pt modelId="{5D39A6F5-A2B5-48CC-913E-3F93CC35E6AF}">
      <dgm:prSet/>
      <dgm:spPr/>
      <dgm:t>
        <a:bodyPr/>
        <a:lstStyle/>
        <a:p>
          <a:pPr>
            <a:buFont typeface="Symbol" panose="05050102010706020507" pitchFamily="18" charset="2"/>
            <a:buChar char=""/>
          </a:pPr>
          <a:r>
            <a:rPr lang="en-US" b="0" dirty="0"/>
            <a:t>Consider the positive and negative results that can come from this decision. </a:t>
          </a:r>
          <a:endParaRPr lang="en-CA" b="0" dirty="0"/>
        </a:p>
      </dgm:t>
    </dgm:pt>
    <dgm:pt modelId="{E4B295B1-7BBD-4B4E-BAFB-2A79EC22FFEC}" type="parTrans" cxnId="{C9D081C5-43E7-47EA-B3AA-224E571716D6}">
      <dgm:prSet/>
      <dgm:spPr/>
      <dgm:t>
        <a:bodyPr/>
        <a:lstStyle/>
        <a:p>
          <a:endParaRPr lang="en-CA"/>
        </a:p>
      </dgm:t>
    </dgm:pt>
    <dgm:pt modelId="{2C425846-84FD-493B-B6D6-0A18E58C8790}" type="sibTrans" cxnId="{C9D081C5-43E7-47EA-B3AA-224E571716D6}">
      <dgm:prSet/>
      <dgm:spPr/>
      <dgm:t>
        <a:bodyPr/>
        <a:lstStyle/>
        <a:p>
          <a:endParaRPr lang="en-CA"/>
        </a:p>
      </dgm:t>
    </dgm:pt>
    <dgm:pt modelId="{4ABEA1B7-B856-4381-BFC4-DBF6910F77A9}">
      <dgm:prSet/>
      <dgm:spPr/>
      <dgm:t>
        <a:bodyPr/>
        <a:lstStyle/>
        <a:p>
          <a:pPr>
            <a:buFont typeface="Symbol" panose="05050102010706020507" pitchFamily="18" charset="2"/>
            <a:buChar char=""/>
          </a:pPr>
          <a:r>
            <a:rPr lang="en-US" b="0" dirty="0"/>
            <a:t>Break down big decisions into smaller steps. </a:t>
          </a:r>
          <a:endParaRPr lang="en-CA" b="0" dirty="0"/>
        </a:p>
      </dgm:t>
    </dgm:pt>
    <dgm:pt modelId="{3AD863D9-F371-4ACC-A6B5-F260C729DF0B}" type="parTrans" cxnId="{023F4DCC-EE5D-45BB-9FC2-255FA270B44D}">
      <dgm:prSet/>
      <dgm:spPr/>
      <dgm:t>
        <a:bodyPr/>
        <a:lstStyle/>
        <a:p>
          <a:endParaRPr lang="en-CA"/>
        </a:p>
      </dgm:t>
    </dgm:pt>
    <dgm:pt modelId="{8E2368D9-FC67-46FB-9C03-E462B1503FE1}" type="sibTrans" cxnId="{023F4DCC-EE5D-45BB-9FC2-255FA270B44D}">
      <dgm:prSet/>
      <dgm:spPr/>
      <dgm:t>
        <a:bodyPr/>
        <a:lstStyle/>
        <a:p>
          <a:endParaRPr lang="en-CA"/>
        </a:p>
      </dgm:t>
    </dgm:pt>
    <dgm:pt modelId="{828968B2-A26E-4A76-A7C8-9A305EDF0202}" type="pres">
      <dgm:prSet presAssocID="{34AC2478-FCDB-4AAA-A342-C4B52AADA839}" presName="Name0" presStyleCnt="0">
        <dgm:presLayoutVars>
          <dgm:chPref val="1"/>
          <dgm:dir/>
          <dgm:animOne val="branch"/>
          <dgm:animLvl val="lvl"/>
          <dgm:resizeHandles/>
        </dgm:presLayoutVars>
      </dgm:prSet>
      <dgm:spPr/>
    </dgm:pt>
    <dgm:pt modelId="{0F35ABD4-33D4-497A-B5E8-8B4892188A41}" type="pres">
      <dgm:prSet presAssocID="{4994FBEA-EAA0-429E-BB46-184FF00FB6EF}" presName="vertOne" presStyleCnt="0"/>
      <dgm:spPr/>
    </dgm:pt>
    <dgm:pt modelId="{EEBB7E05-2A1F-4AAD-97EE-637524879AA9}" type="pres">
      <dgm:prSet presAssocID="{4994FBEA-EAA0-429E-BB46-184FF00FB6EF}" presName="txOne" presStyleLbl="node0" presStyleIdx="0" presStyleCnt="1">
        <dgm:presLayoutVars>
          <dgm:chPref val="3"/>
        </dgm:presLayoutVars>
      </dgm:prSet>
      <dgm:spPr/>
    </dgm:pt>
    <dgm:pt modelId="{C4FB4640-F897-4299-BDB3-8AD8783F4AB0}" type="pres">
      <dgm:prSet presAssocID="{4994FBEA-EAA0-429E-BB46-184FF00FB6EF}" presName="parTransOne" presStyleCnt="0"/>
      <dgm:spPr/>
    </dgm:pt>
    <dgm:pt modelId="{AEB1E3F1-D3E6-4376-A157-BBA959D15511}" type="pres">
      <dgm:prSet presAssocID="{4994FBEA-EAA0-429E-BB46-184FF00FB6EF}" presName="horzOne" presStyleCnt="0"/>
      <dgm:spPr/>
    </dgm:pt>
    <dgm:pt modelId="{79614C8B-3299-41EB-86DD-702B8BCBE507}" type="pres">
      <dgm:prSet presAssocID="{5DD4C676-BB23-4C77-9490-5C95A12A80B9}" presName="vertTwo" presStyleCnt="0"/>
      <dgm:spPr/>
    </dgm:pt>
    <dgm:pt modelId="{2A352684-918C-460D-B2E0-F4853AE988EF}" type="pres">
      <dgm:prSet presAssocID="{5DD4C676-BB23-4C77-9490-5C95A12A80B9}" presName="txTwo" presStyleLbl="node2" presStyleIdx="0" presStyleCnt="5">
        <dgm:presLayoutVars>
          <dgm:chPref val="3"/>
        </dgm:presLayoutVars>
      </dgm:prSet>
      <dgm:spPr/>
    </dgm:pt>
    <dgm:pt modelId="{FA3743D7-B75E-47AC-953C-C43E4A628EB7}" type="pres">
      <dgm:prSet presAssocID="{5DD4C676-BB23-4C77-9490-5C95A12A80B9}" presName="horzTwo" presStyleCnt="0"/>
      <dgm:spPr/>
    </dgm:pt>
    <dgm:pt modelId="{B8944B4F-AF85-4869-B2F3-3B3550CB5D31}" type="pres">
      <dgm:prSet presAssocID="{8E393A32-545B-4C20-A217-A4615FFE0B7B}" presName="sibSpaceTwo" presStyleCnt="0"/>
      <dgm:spPr/>
    </dgm:pt>
    <dgm:pt modelId="{CB56EEA6-F073-4E3E-9369-CA3FE14FD080}" type="pres">
      <dgm:prSet presAssocID="{08E53DE4-8EA0-4B01-AF80-6E357779FF37}" presName="vertTwo" presStyleCnt="0"/>
      <dgm:spPr/>
    </dgm:pt>
    <dgm:pt modelId="{66B4A1B2-1159-4095-8006-D8ECD91C3FE4}" type="pres">
      <dgm:prSet presAssocID="{08E53DE4-8EA0-4B01-AF80-6E357779FF37}" presName="txTwo" presStyleLbl="node2" presStyleIdx="1" presStyleCnt="5">
        <dgm:presLayoutVars>
          <dgm:chPref val="3"/>
        </dgm:presLayoutVars>
      </dgm:prSet>
      <dgm:spPr/>
    </dgm:pt>
    <dgm:pt modelId="{622D45F3-0D29-4343-8EF9-2235D416F68E}" type="pres">
      <dgm:prSet presAssocID="{08E53DE4-8EA0-4B01-AF80-6E357779FF37}" presName="horzTwo" presStyleCnt="0"/>
      <dgm:spPr/>
    </dgm:pt>
    <dgm:pt modelId="{4A25F1C9-07BA-43B5-AE6C-B50755E821D5}" type="pres">
      <dgm:prSet presAssocID="{2119DAF0-46B5-481A-AC8D-893CFF756A64}" presName="sibSpaceTwo" presStyleCnt="0"/>
      <dgm:spPr/>
    </dgm:pt>
    <dgm:pt modelId="{D018E817-133A-40FB-93C7-C4ADB25374DB}" type="pres">
      <dgm:prSet presAssocID="{9A3111A3-FC60-4BD5-94ED-5C543A87D3B1}" presName="vertTwo" presStyleCnt="0"/>
      <dgm:spPr/>
    </dgm:pt>
    <dgm:pt modelId="{88ED3EC6-6D94-4610-AB09-C978E9F71DF0}" type="pres">
      <dgm:prSet presAssocID="{9A3111A3-FC60-4BD5-94ED-5C543A87D3B1}" presName="txTwo" presStyleLbl="node2" presStyleIdx="2" presStyleCnt="5">
        <dgm:presLayoutVars>
          <dgm:chPref val="3"/>
        </dgm:presLayoutVars>
      </dgm:prSet>
      <dgm:spPr/>
    </dgm:pt>
    <dgm:pt modelId="{55FEDA87-2701-4CA2-A982-D0BD87D94544}" type="pres">
      <dgm:prSet presAssocID="{9A3111A3-FC60-4BD5-94ED-5C543A87D3B1}" presName="horzTwo" presStyleCnt="0"/>
      <dgm:spPr/>
    </dgm:pt>
    <dgm:pt modelId="{04D84A3C-C804-4964-8B98-98F7262F5900}" type="pres">
      <dgm:prSet presAssocID="{ED60261B-E375-46AF-8556-AE006EDFAC8F}" presName="sibSpaceTwo" presStyleCnt="0"/>
      <dgm:spPr/>
    </dgm:pt>
    <dgm:pt modelId="{F2271A7D-A986-481D-B995-AE8ED5BE7CDE}" type="pres">
      <dgm:prSet presAssocID="{5D39A6F5-A2B5-48CC-913E-3F93CC35E6AF}" presName="vertTwo" presStyleCnt="0"/>
      <dgm:spPr/>
    </dgm:pt>
    <dgm:pt modelId="{66661548-8469-431E-9A46-40538C2C12D3}" type="pres">
      <dgm:prSet presAssocID="{5D39A6F5-A2B5-48CC-913E-3F93CC35E6AF}" presName="txTwo" presStyleLbl="node2" presStyleIdx="3" presStyleCnt="5">
        <dgm:presLayoutVars>
          <dgm:chPref val="3"/>
        </dgm:presLayoutVars>
      </dgm:prSet>
      <dgm:spPr/>
    </dgm:pt>
    <dgm:pt modelId="{27393AD5-1F93-4ECE-85B3-28EDBB8E14CC}" type="pres">
      <dgm:prSet presAssocID="{5D39A6F5-A2B5-48CC-913E-3F93CC35E6AF}" presName="horzTwo" presStyleCnt="0"/>
      <dgm:spPr/>
    </dgm:pt>
    <dgm:pt modelId="{046D0D55-CF3C-43D8-BB11-149F135DD826}" type="pres">
      <dgm:prSet presAssocID="{2C425846-84FD-493B-B6D6-0A18E58C8790}" presName="sibSpaceTwo" presStyleCnt="0"/>
      <dgm:spPr/>
    </dgm:pt>
    <dgm:pt modelId="{5AF6F856-6305-4C18-BB2D-213E54454DAF}" type="pres">
      <dgm:prSet presAssocID="{4ABEA1B7-B856-4381-BFC4-DBF6910F77A9}" presName="vertTwo" presStyleCnt="0"/>
      <dgm:spPr/>
    </dgm:pt>
    <dgm:pt modelId="{C0AFB3FD-183C-42FC-9BDF-F5B253FC1783}" type="pres">
      <dgm:prSet presAssocID="{4ABEA1B7-B856-4381-BFC4-DBF6910F77A9}" presName="txTwo" presStyleLbl="node2" presStyleIdx="4" presStyleCnt="5">
        <dgm:presLayoutVars>
          <dgm:chPref val="3"/>
        </dgm:presLayoutVars>
      </dgm:prSet>
      <dgm:spPr/>
    </dgm:pt>
    <dgm:pt modelId="{C1C6B1BC-56F2-4735-A176-777BAB73D3B0}" type="pres">
      <dgm:prSet presAssocID="{4ABEA1B7-B856-4381-BFC4-DBF6910F77A9}" presName="horzTwo" presStyleCnt="0"/>
      <dgm:spPr/>
    </dgm:pt>
  </dgm:ptLst>
  <dgm:cxnLst>
    <dgm:cxn modelId="{6B5FE315-41C2-49E9-8BD1-568EFA1655B4}" srcId="{4994FBEA-EAA0-429E-BB46-184FF00FB6EF}" destId="{08E53DE4-8EA0-4B01-AF80-6E357779FF37}" srcOrd="1" destOrd="0" parTransId="{32ED0138-BF04-4C8B-91A0-56625B0713A5}" sibTransId="{2119DAF0-46B5-481A-AC8D-893CFF756A64}"/>
    <dgm:cxn modelId="{394E132A-1C64-4F9C-A0EF-6B847CB68EE0}" type="presOf" srcId="{08E53DE4-8EA0-4B01-AF80-6E357779FF37}" destId="{66B4A1B2-1159-4095-8006-D8ECD91C3FE4}" srcOrd="0" destOrd="0" presId="urn:microsoft.com/office/officeart/2005/8/layout/hierarchy4"/>
    <dgm:cxn modelId="{58DB5641-452C-4939-A8E5-F3FEB0485A54}" type="presOf" srcId="{5DD4C676-BB23-4C77-9490-5C95A12A80B9}" destId="{2A352684-918C-460D-B2E0-F4853AE988EF}" srcOrd="0" destOrd="0" presId="urn:microsoft.com/office/officeart/2005/8/layout/hierarchy4"/>
    <dgm:cxn modelId="{5BA0FC43-47AA-4D72-A9BC-E47A79AAF65E}" type="presOf" srcId="{9A3111A3-FC60-4BD5-94ED-5C543A87D3B1}" destId="{88ED3EC6-6D94-4610-AB09-C978E9F71DF0}" srcOrd="0" destOrd="0" presId="urn:microsoft.com/office/officeart/2005/8/layout/hierarchy4"/>
    <dgm:cxn modelId="{7810664C-7BF3-4581-BAE2-5B91417D3611}" type="presOf" srcId="{4994FBEA-EAA0-429E-BB46-184FF00FB6EF}" destId="{EEBB7E05-2A1F-4AAD-97EE-637524879AA9}" srcOrd="0" destOrd="0" presId="urn:microsoft.com/office/officeart/2005/8/layout/hierarchy4"/>
    <dgm:cxn modelId="{DED7914E-5DED-4FD3-BE53-D3500A1B311F}" srcId="{4994FBEA-EAA0-429E-BB46-184FF00FB6EF}" destId="{9A3111A3-FC60-4BD5-94ED-5C543A87D3B1}" srcOrd="2" destOrd="0" parTransId="{3E7298F4-6583-4C75-9302-908A2AF3A5D5}" sibTransId="{ED60261B-E375-46AF-8556-AE006EDFAC8F}"/>
    <dgm:cxn modelId="{A5198D71-1D72-449F-9EEB-08585177A342}" type="presOf" srcId="{4ABEA1B7-B856-4381-BFC4-DBF6910F77A9}" destId="{C0AFB3FD-183C-42FC-9BDF-F5B253FC1783}" srcOrd="0" destOrd="0" presId="urn:microsoft.com/office/officeart/2005/8/layout/hierarchy4"/>
    <dgm:cxn modelId="{8BA90A94-2CA4-4B29-BC57-1DA5FE4352B9}" type="presOf" srcId="{5D39A6F5-A2B5-48CC-913E-3F93CC35E6AF}" destId="{66661548-8469-431E-9A46-40538C2C12D3}" srcOrd="0" destOrd="0" presId="urn:microsoft.com/office/officeart/2005/8/layout/hierarchy4"/>
    <dgm:cxn modelId="{026688A8-7E54-414E-A433-C1B69A259C73}" srcId="{34AC2478-FCDB-4AAA-A342-C4B52AADA839}" destId="{4994FBEA-EAA0-429E-BB46-184FF00FB6EF}" srcOrd="0" destOrd="0" parTransId="{EEC65D66-FC76-49EB-8D4B-484448CBBB92}" sibTransId="{46F43138-6FE3-4913-A47E-AA36A570EC22}"/>
    <dgm:cxn modelId="{05E854AB-E289-464F-B074-81D53CC62D5F}" srcId="{4994FBEA-EAA0-429E-BB46-184FF00FB6EF}" destId="{5DD4C676-BB23-4C77-9490-5C95A12A80B9}" srcOrd="0" destOrd="0" parTransId="{FCC66A5A-3A35-471C-AE2F-80CD77FE8578}" sibTransId="{8E393A32-545B-4C20-A217-A4615FFE0B7B}"/>
    <dgm:cxn modelId="{C9D081C5-43E7-47EA-B3AA-224E571716D6}" srcId="{4994FBEA-EAA0-429E-BB46-184FF00FB6EF}" destId="{5D39A6F5-A2B5-48CC-913E-3F93CC35E6AF}" srcOrd="3" destOrd="0" parTransId="{E4B295B1-7BBD-4B4E-BAFB-2A79EC22FFEC}" sibTransId="{2C425846-84FD-493B-B6D6-0A18E58C8790}"/>
    <dgm:cxn modelId="{8D7572CB-9A81-4A17-9208-8DCB77A81260}" type="presOf" srcId="{34AC2478-FCDB-4AAA-A342-C4B52AADA839}" destId="{828968B2-A26E-4A76-A7C8-9A305EDF0202}" srcOrd="0" destOrd="0" presId="urn:microsoft.com/office/officeart/2005/8/layout/hierarchy4"/>
    <dgm:cxn modelId="{023F4DCC-EE5D-45BB-9FC2-255FA270B44D}" srcId="{4994FBEA-EAA0-429E-BB46-184FF00FB6EF}" destId="{4ABEA1B7-B856-4381-BFC4-DBF6910F77A9}" srcOrd="4" destOrd="0" parTransId="{3AD863D9-F371-4ACC-A6B5-F260C729DF0B}" sibTransId="{8E2368D9-FC67-46FB-9C03-E462B1503FE1}"/>
    <dgm:cxn modelId="{4CBC9D3D-81AF-4F96-BD06-5A0CEC98F7C5}" type="presParOf" srcId="{828968B2-A26E-4A76-A7C8-9A305EDF0202}" destId="{0F35ABD4-33D4-497A-B5E8-8B4892188A41}" srcOrd="0" destOrd="0" presId="urn:microsoft.com/office/officeart/2005/8/layout/hierarchy4"/>
    <dgm:cxn modelId="{1F574433-9138-41C6-AD1F-957CF4C857A6}" type="presParOf" srcId="{0F35ABD4-33D4-497A-B5E8-8B4892188A41}" destId="{EEBB7E05-2A1F-4AAD-97EE-637524879AA9}" srcOrd="0" destOrd="0" presId="urn:microsoft.com/office/officeart/2005/8/layout/hierarchy4"/>
    <dgm:cxn modelId="{08008672-A49D-4789-9941-12B16CF3BBB7}" type="presParOf" srcId="{0F35ABD4-33D4-497A-B5E8-8B4892188A41}" destId="{C4FB4640-F897-4299-BDB3-8AD8783F4AB0}" srcOrd="1" destOrd="0" presId="urn:microsoft.com/office/officeart/2005/8/layout/hierarchy4"/>
    <dgm:cxn modelId="{9BCDA125-04BC-4E46-B890-31744C130253}" type="presParOf" srcId="{0F35ABD4-33D4-497A-B5E8-8B4892188A41}" destId="{AEB1E3F1-D3E6-4376-A157-BBA959D15511}" srcOrd="2" destOrd="0" presId="urn:microsoft.com/office/officeart/2005/8/layout/hierarchy4"/>
    <dgm:cxn modelId="{0BD9789F-3273-47DE-9989-C2E86C4F2581}" type="presParOf" srcId="{AEB1E3F1-D3E6-4376-A157-BBA959D15511}" destId="{79614C8B-3299-41EB-86DD-702B8BCBE507}" srcOrd="0" destOrd="0" presId="urn:microsoft.com/office/officeart/2005/8/layout/hierarchy4"/>
    <dgm:cxn modelId="{0721D7FB-3F8A-4A2B-896D-ECE6DA9BEFA4}" type="presParOf" srcId="{79614C8B-3299-41EB-86DD-702B8BCBE507}" destId="{2A352684-918C-460D-B2E0-F4853AE988EF}" srcOrd="0" destOrd="0" presId="urn:microsoft.com/office/officeart/2005/8/layout/hierarchy4"/>
    <dgm:cxn modelId="{BEDAE0CF-7FE0-4539-8D45-D24C2AF53AA5}" type="presParOf" srcId="{79614C8B-3299-41EB-86DD-702B8BCBE507}" destId="{FA3743D7-B75E-47AC-953C-C43E4A628EB7}" srcOrd="1" destOrd="0" presId="urn:microsoft.com/office/officeart/2005/8/layout/hierarchy4"/>
    <dgm:cxn modelId="{ABC91D98-6369-443D-9AE0-3BB965F087E6}" type="presParOf" srcId="{AEB1E3F1-D3E6-4376-A157-BBA959D15511}" destId="{B8944B4F-AF85-4869-B2F3-3B3550CB5D31}" srcOrd="1" destOrd="0" presId="urn:microsoft.com/office/officeart/2005/8/layout/hierarchy4"/>
    <dgm:cxn modelId="{E02E2951-9B7D-457C-A959-4B5CE45E643B}" type="presParOf" srcId="{AEB1E3F1-D3E6-4376-A157-BBA959D15511}" destId="{CB56EEA6-F073-4E3E-9369-CA3FE14FD080}" srcOrd="2" destOrd="0" presId="urn:microsoft.com/office/officeart/2005/8/layout/hierarchy4"/>
    <dgm:cxn modelId="{06AC1495-27E8-4F46-AFFA-E70F00DEFAD1}" type="presParOf" srcId="{CB56EEA6-F073-4E3E-9369-CA3FE14FD080}" destId="{66B4A1B2-1159-4095-8006-D8ECD91C3FE4}" srcOrd="0" destOrd="0" presId="urn:microsoft.com/office/officeart/2005/8/layout/hierarchy4"/>
    <dgm:cxn modelId="{ABF5C746-D235-4F0C-9718-967DC74063AF}" type="presParOf" srcId="{CB56EEA6-F073-4E3E-9369-CA3FE14FD080}" destId="{622D45F3-0D29-4343-8EF9-2235D416F68E}" srcOrd="1" destOrd="0" presId="urn:microsoft.com/office/officeart/2005/8/layout/hierarchy4"/>
    <dgm:cxn modelId="{53983165-E4B4-4DAC-98E4-32786A394F49}" type="presParOf" srcId="{AEB1E3F1-D3E6-4376-A157-BBA959D15511}" destId="{4A25F1C9-07BA-43B5-AE6C-B50755E821D5}" srcOrd="3" destOrd="0" presId="urn:microsoft.com/office/officeart/2005/8/layout/hierarchy4"/>
    <dgm:cxn modelId="{FFF31993-B44A-4379-A307-47AE9A48A36C}" type="presParOf" srcId="{AEB1E3F1-D3E6-4376-A157-BBA959D15511}" destId="{D018E817-133A-40FB-93C7-C4ADB25374DB}" srcOrd="4" destOrd="0" presId="urn:microsoft.com/office/officeart/2005/8/layout/hierarchy4"/>
    <dgm:cxn modelId="{E7AB7715-42CC-45AC-82B3-CA6013A67081}" type="presParOf" srcId="{D018E817-133A-40FB-93C7-C4ADB25374DB}" destId="{88ED3EC6-6D94-4610-AB09-C978E9F71DF0}" srcOrd="0" destOrd="0" presId="urn:microsoft.com/office/officeart/2005/8/layout/hierarchy4"/>
    <dgm:cxn modelId="{AEF532DF-B684-481C-8E15-9900313E2471}" type="presParOf" srcId="{D018E817-133A-40FB-93C7-C4ADB25374DB}" destId="{55FEDA87-2701-4CA2-A982-D0BD87D94544}" srcOrd="1" destOrd="0" presId="urn:microsoft.com/office/officeart/2005/8/layout/hierarchy4"/>
    <dgm:cxn modelId="{6F696038-52AC-4657-8F29-23C73078F700}" type="presParOf" srcId="{AEB1E3F1-D3E6-4376-A157-BBA959D15511}" destId="{04D84A3C-C804-4964-8B98-98F7262F5900}" srcOrd="5" destOrd="0" presId="urn:microsoft.com/office/officeart/2005/8/layout/hierarchy4"/>
    <dgm:cxn modelId="{D0A58158-B4CD-4A3B-BE65-8A4EEE9579D8}" type="presParOf" srcId="{AEB1E3F1-D3E6-4376-A157-BBA959D15511}" destId="{F2271A7D-A986-481D-B995-AE8ED5BE7CDE}" srcOrd="6" destOrd="0" presId="urn:microsoft.com/office/officeart/2005/8/layout/hierarchy4"/>
    <dgm:cxn modelId="{5419BDAE-5D54-466E-829A-CFD91139118C}" type="presParOf" srcId="{F2271A7D-A986-481D-B995-AE8ED5BE7CDE}" destId="{66661548-8469-431E-9A46-40538C2C12D3}" srcOrd="0" destOrd="0" presId="urn:microsoft.com/office/officeart/2005/8/layout/hierarchy4"/>
    <dgm:cxn modelId="{6CF42783-76E7-4A4C-B017-AA13CE801D8F}" type="presParOf" srcId="{F2271A7D-A986-481D-B995-AE8ED5BE7CDE}" destId="{27393AD5-1F93-4ECE-85B3-28EDBB8E14CC}" srcOrd="1" destOrd="0" presId="urn:microsoft.com/office/officeart/2005/8/layout/hierarchy4"/>
    <dgm:cxn modelId="{128F1FF8-E280-49EB-AD6D-2536680527B7}" type="presParOf" srcId="{AEB1E3F1-D3E6-4376-A157-BBA959D15511}" destId="{046D0D55-CF3C-43D8-BB11-149F135DD826}" srcOrd="7" destOrd="0" presId="urn:microsoft.com/office/officeart/2005/8/layout/hierarchy4"/>
    <dgm:cxn modelId="{D417E9A3-90A1-4F75-929B-E4E673B65E47}" type="presParOf" srcId="{AEB1E3F1-D3E6-4376-A157-BBA959D15511}" destId="{5AF6F856-6305-4C18-BB2D-213E54454DAF}" srcOrd="8" destOrd="0" presId="urn:microsoft.com/office/officeart/2005/8/layout/hierarchy4"/>
    <dgm:cxn modelId="{FE13CA8A-D9C1-415F-8EA9-DE4BA7ACC519}" type="presParOf" srcId="{5AF6F856-6305-4C18-BB2D-213E54454DAF}" destId="{C0AFB3FD-183C-42FC-9BDF-F5B253FC1783}" srcOrd="0" destOrd="0" presId="urn:microsoft.com/office/officeart/2005/8/layout/hierarchy4"/>
    <dgm:cxn modelId="{E043CA6F-9636-4089-A112-A8ADC5316E0E}" type="presParOf" srcId="{5AF6F856-6305-4C18-BB2D-213E54454DAF}" destId="{C1C6B1BC-56F2-4735-A176-777BAB73D3B0}" srcOrd="1" destOrd="0" presId="urn:microsoft.com/office/officeart/2005/8/layout/hierarchy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6.xml><?xml version="1.0" encoding="utf-8"?>
<dgm:dataModel xmlns:dgm="http://schemas.openxmlformats.org/drawingml/2006/diagram" xmlns:a="http://schemas.openxmlformats.org/drawingml/2006/main">
  <dgm:ptLst>
    <dgm:pt modelId="{C01E7712-33F1-4518-92DE-B3357E16A8FB}" type="doc">
      <dgm:prSet loTypeId="urn:microsoft.com/office/officeart/2005/8/layout/default" loCatId="list" qsTypeId="urn:microsoft.com/office/officeart/2005/8/quickstyle/simple1" qsCatId="simple" csTypeId="urn:microsoft.com/office/officeart/2005/8/colors/accent3_2" csCatId="accent3" phldr="1"/>
      <dgm:spPr/>
      <dgm:t>
        <a:bodyPr/>
        <a:lstStyle/>
        <a:p>
          <a:endParaRPr lang="en-CA"/>
        </a:p>
      </dgm:t>
    </dgm:pt>
    <dgm:pt modelId="{9F772850-043D-4142-85EB-6DC5004B920C}">
      <dgm:prSet phldrT="[Text]" custT="1"/>
      <dgm:spPr/>
      <dgm:t>
        <a:bodyPr/>
        <a:lstStyle/>
        <a:p>
          <a:r>
            <a:rPr lang="en-CA" sz="3200" dirty="0"/>
            <a:t>Diversion</a:t>
          </a:r>
        </a:p>
      </dgm:t>
    </dgm:pt>
    <dgm:pt modelId="{3A3F093C-EBEE-45F2-B99B-A3A2B5D5897B}" type="parTrans" cxnId="{C1CE3C65-2A8D-4D44-9BF0-B27F2242B96B}">
      <dgm:prSet/>
      <dgm:spPr/>
      <dgm:t>
        <a:bodyPr/>
        <a:lstStyle/>
        <a:p>
          <a:endParaRPr lang="en-CA" sz="3200"/>
        </a:p>
      </dgm:t>
    </dgm:pt>
    <dgm:pt modelId="{2D0F50F3-C7F0-4951-8E02-E765F8C511E5}" type="sibTrans" cxnId="{C1CE3C65-2A8D-4D44-9BF0-B27F2242B96B}">
      <dgm:prSet/>
      <dgm:spPr/>
      <dgm:t>
        <a:bodyPr/>
        <a:lstStyle/>
        <a:p>
          <a:endParaRPr lang="en-CA" sz="3200"/>
        </a:p>
      </dgm:t>
    </dgm:pt>
    <dgm:pt modelId="{0743B3F8-D0DD-4952-AEF6-B547CB86A03A}">
      <dgm:prSet phldrT="[Text]" custT="1"/>
      <dgm:spPr/>
      <dgm:t>
        <a:bodyPr/>
        <a:lstStyle/>
        <a:p>
          <a:r>
            <a:rPr lang="en-CA" sz="3200" dirty="0"/>
            <a:t>Sampling</a:t>
          </a:r>
        </a:p>
      </dgm:t>
    </dgm:pt>
    <dgm:pt modelId="{377C115F-519D-4DA1-828E-D2325B42D5E8}" type="parTrans" cxnId="{62E62786-1E28-49EA-A56A-7AB8ADBCFD78}">
      <dgm:prSet/>
      <dgm:spPr/>
      <dgm:t>
        <a:bodyPr/>
        <a:lstStyle/>
        <a:p>
          <a:endParaRPr lang="en-CA" sz="3200"/>
        </a:p>
      </dgm:t>
    </dgm:pt>
    <dgm:pt modelId="{4383A9CC-E758-4EC3-BDA3-256546C0F51D}" type="sibTrans" cxnId="{62E62786-1E28-49EA-A56A-7AB8ADBCFD78}">
      <dgm:prSet/>
      <dgm:spPr/>
      <dgm:t>
        <a:bodyPr/>
        <a:lstStyle/>
        <a:p>
          <a:endParaRPr lang="en-CA" sz="3200"/>
        </a:p>
      </dgm:t>
    </dgm:pt>
    <dgm:pt modelId="{73865B08-549C-4958-B6D6-A819E9BD3435}">
      <dgm:prSet phldrT="[Text]" phldr="0" custT="1"/>
      <dgm:spPr/>
      <dgm:t>
        <a:bodyPr/>
        <a:lstStyle/>
        <a:p>
          <a:r>
            <a:rPr lang="en-US" sz="3200" dirty="0"/>
            <a:t>Bias</a:t>
          </a:r>
          <a:endParaRPr lang="en-CA" sz="3200" dirty="0"/>
        </a:p>
      </dgm:t>
    </dgm:pt>
    <dgm:pt modelId="{7F38FFA8-2DD7-4C3B-A9F1-73C226605897}" type="parTrans" cxnId="{9CE8CFEF-465D-49BF-BFB7-A5D82308D20C}">
      <dgm:prSet/>
      <dgm:spPr/>
      <dgm:t>
        <a:bodyPr/>
        <a:lstStyle/>
        <a:p>
          <a:endParaRPr lang="en-CA" sz="3200"/>
        </a:p>
      </dgm:t>
    </dgm:pt>
    <dgm:pt modelId="{D93DA663-83FA-493D-A43B-8B0B0279A346}" type="sibTrans" cxnId="{9CE8CFEF-465D-49BF-BFB7-A5D82308D20C}">
      <dgm:prSet/>
      <dgm:spPr/>
      <dgm:t>
        <a:bodyPr/>
        <a:lstStyle/>
        <a:p>
          <a:endParaRPr lang="en-CA" sz="3200"/>
        </a:p>
      </dgm:t>
    </dgm:pt>
    <dgm:pt modelId="{DEDCAB17-B39A-4106-85C5-298A82C00BE6}">
      <dgm:prSet phldrT="[Text]" phldr="0" custT="1"/>
      <dgm:spPr/>
      <dgm:t>
        <a:bodyPr/>
        <a:lstStyle/>
        <a:p>
          <a:r>
            <a:rPr lang="en-US" sz="3200" dirty="0"/>
            <a:t>Jumping to conclusions</a:t>
          </a:r>
          <a:endParaRPr lang="en-CA" sz="3200" dirty="0"/>
        </a:p>
      </dgm:t>
    </dgm:pt>
    <dgm:pt modelId="{132BF373-8D23-4F05-BD0E-32C62939038E}" type="parTrans" cxnId="{E5E3B899-AD4A-4535-9DA5-CA4A2C6E325E}">
      <dgm:prSet/>
      <dgm:spPr/>
      <dgm:t>
        <a:bodyPr/>
        <a:lstStyle/>
        <a:p>
          <a:endParaRPr lang="en-CA" sz="3200"/>
        </a:p>
      </dgm:t>
    </dgm:pt>
    <dgm:pt modelId="{331A37E4-1157-4B2A-8712-0F119AA635A2}" type="sibTrans" cxnId="{E5E3B899-AD4A-4535-9DA5-CA4A2C6E325E}">
      <dgm:prSet/>
      <dgm:spPr/>
      <dgm:t>
        <a:bodyPr/>
        <a:lstStyle/>
        <a:p>
          <a:endParaRPr lang="en-CA" sz="3200"/>
        </a:p>
      </dgm:t>
    </dgm:pt>
    <dgm:pt modelId="{781A5A5C-1AB8-422B-9236-CEBC978567D6}">
      <dgm:prSet phldrT="[Text]" phldr="0" custT="1"/>
      <dgm:spPr/>
      <dgm:t>
        <a:bodyPr/>
        <a:lstStyle/>
        <a:p>
          <a:r>
            <a:rPr lang="en-US" sz="3200" dirty="0"/>
            <a:t>Status</a:t>
          </a:r>
          <a:endParaRPr lang="en-CA" sz="3200" dirty="0"/>
        </a:p>
      </dgm:t>
    </dgm:pt>
    <dgm:pt modelId="{D1798904-2D35-4486-92B7-4D8A20BB38AE}" type="parTrans" cxnId="{9CEB413A-8AA0-423D-B6DB-63E50B085644}">
      <dgm:prSet/>
      <dgm:spPr/>
      <dgm:t>
        <a:bodyPr/>
        <a:lstStyle/>
        <a:p>
          <a:endParaRPr lang="en-CA" sz="3200"/>
        </a:p>
      </dgm:t>
    </dgm:pt>
    <dgm:pt modelId="{211B97FC-9B28-44C4-B32C-391D9EF3EA87}" type="sibTrans" cxnId="{9CEB413A-8AA0-423D-B6DB-63E50B085644}">
      <dgm:prSet/>
      <dgm:spPr/>
      <dgm:t>
        <a:bodyPr/>
        <a:lstStyle/>
        <a:p>
          <a:endParaRPr lang="en-CA" sz="3200"/>
        </a:p>
      </dgm:t>
    </dgm:pt>
    <dgm:pt modelId="{8DE2BB78-F218-4F85-B10C-90D0B4C6C5B4}" type="pres">
      <dgm:prSet presAssocID="{C01E7712-33F1-4518-92DE-B3357E16A8FB}" presName="diagram" presStyleCnt="0">
        <dgm:presLayoutVars>
          <dgm:dir/>
          <dgm:resizeHandles val="exact"/>
        </dgm:presLayoutVars>
      </dgm:prSet>
      <dgm:spPr/>
    </dgm:pt>
    <dgm:pt modelId="{5210254C-DFCF-4221-AA74-4043609A5E71}" type="pres">
      <dgm:prSet presAssocID="{9F772850-043D-4142-85EB-6DC5004B920C}" presName="node" presStyleLbl="node1" presStyleIdx="0" presStyleCnt="5">
        <dgm:presLayoutVars>
          <dgm:bulletEnabled val="1"/>
        </dgm:presLayoutVars>
      </dgm:prSet>
      <dgm:spPr/>
    </dgm:pt>
    <dgm:pt modelId="{E8AE562A-12E3-4B2D-A3DC-263176FC443B}" type="pres">
      <dgm:prSet presAssocID="{2D0F50F3-C7F0-4951-8E02-E765F8C511E5}" presName="sibTrans" presStyleCnt="0"/>
      <dgm:spPr/>
    </dgm:pt>
    <dgm:pt modelId="{E7A3FBB3-B929-4B35-AA75-3628F9BD7293}" type="pres">
      <dgm:prSet presAssocID="{0743B3F8-D0DD-4952-AEF6-B547CB86A03A}" presName="node" presStyleLbl="node1" presStyleIdx="1" presStyleCnt="5">
        <dgm:presLayoutVars>
          <dgm:bulletEnabled val="1"/>
        </dgm:presLayoutVars>
      </dgm:prSet>
      <dgm:spPr/>
    </dgm:pt>
    <dgm:pt modelId="{8C804561-D5D5-4984-961B-DC7E089EC26E}" type="pres">
      <dgm:prSet presAssocID="{4383A9CC-E758-4EC3-BDA3-256546C0F51D}" presName="sibTrans" presStyleCnt="0"/>
      <dgm:spPr/>
    </dgm:pt>
    <dgm:pt modelId="{FC4B4B9B-B1FF-4024-8372-04C8A163477B}" type="pres">
      <dgm:prSet presAssocID="{73865B08-549C-4958-B6D6-A819E9BD3435}" presName="node" presStyleLbl="node1" presStyleIdx="2" presStyleCnt="5">
        <dgm:presLayoutVars>
          <dgm:bulletEnabled val="1"/>
        </dgm:presLayoutVars>
      </dgm:prSet>
      <dgm:spPr/>
    </dgm:pt>
    <dgm:pt modelId="{6C29652A-8E79-409C-9D19-F4330F377807}" type="pres">
      <dgm:prSet presAssocID="{D93DA663-83FA-493D-A43B-8B0B0279A346}" presName="sibTrans" presStyleCnt="0"/>
      <dgm:spPr/>
    </dgm:pt>
    <dgm:pt modelId="{E8F851E4-CD6D-4046-895F-B98E5A012778}" type="pres">
      <dgm:prSet presAssocID="{DEDCAB17-B39A-4106-85C5-298A82C00BE6}" presName="node" presStyleLbl="node1" presStyleIdx="3" presStyleCnt="5">
        <dgm:presLayoutVars>
          <dgm:bulletEnabled val="1"/>
        </dgm:presLayoutVars>
      </dgm:prSet>
      <dgm:spPr/>
    </dgm:pt>
    <dgm:pt modelId="{DB3ACFF3-6B34-4B45-8C64-8CE04CE63FB0}" type="pres">
      <dgm:prSet presAssocID="{331A37E4-1157-4B2A-8712-0F119AA635A2}" presName="sibTrans" presStyleCnt="0"/>
      <dgm:spPr/>
    </dgm:pt>
    <dgm:pt modelId="{FD5DA08D-1B4D-46BD-9A51-05B151065B3D}" type="pres">
      <dgm:prSet presAssocID="{781A5A5C-1AB8-422B-9236-CEBC978567D6}" presName="node" presStyleLbl="node1" presStyleIdx="4" presStyleCnt="5">
        <dgm:presLayoutVars>
          <dgm:bulletEnabled val="1"/>
        </dgm:presLayoutVars>
      </dgm:prSet>
      <dgm:spPr/>
    </dgm:pt>
  </dgm:ptLst>
  <dgm:cxnLst>
    <dgm:cxn modelId="{8974B511-61EE-456B-8F05-DB6B39791CE1}" type="presOf" srcId="{781A5A5C-1AB8-422B-9236-CEBC978567D6}" destId="{FD5DA08D-1B4D-46BD-9A51-05B151065B3D}" srcOrd="0" destOrd="0" presId="urn:microsoft.com/office/officeart/2005/8/layout/default"/>
    <dgm:cxn modelId="{ECCD6938-C50D-45FC-A0DE-7C9B6632B979}" type="presOf" srcId="{73865B08-549C-4958-B6D6-A819E9BD3435}" destId="{FC4B4B9B-B1FF-4024-8372-04C8A163477B}" srcOrd="0" destOrd="0" presId="urn:microsoft.com/office/officeart/2005/8/layout/default"/>
    <dgm:cxn modelId="{9CEB413A-8AA0-423D-B6DB-63E50B085644}" srcId="{C01E7712-33F1-4518-92DE-B3357E16A8FB}" destId="{781A5A5C-1AB8-422B-9236-CEBC978567D6}" srcOrd="4" destOrd="0" parTransId="{D1798904-2D35-4486-92B7-4D8A20BB38AE}" sibTransId="{211B97FC-9B28-44C4-B32C-391D9EF3EA87}"/>
    <dgm:cxn modelId="{C1CE3C65-2A8D-4D44-9BF0-B27F2242B96B}" srcId="{C01E7712-33F1-4518-92DE-B3357E16A8FB}" destId="{9F772850-043D-4142-85EB-6DC5004B920C}" srcOrd="0" destOrd="0" parTransId="{3A3F093C-EBEE-45F2-B99B-A3A2B5D5897B}" sibTransId="{2D0F50F3-C7F0-4951-8E02-E765F8C511E5}"/>
    <dgm:cxn modelId="{594BDA6D-077D-4573-AC2D-B1AC7EB984D4}" type="presOf" srcId="{DEDCAB17-B39A-4106-85C5-298A82C00BE6}" destId="{E8F851E4-CD6D-4046-895F-B98E5A012778}" srcOrd="0" destOrd="0" presId="urn:microsoft.com/office/officeart/2005/8/layout/default"/>
    <dgm:cxn modelId="{5A5CDF50-9F00-408B-8218-C3BB757C791B}" type="presOf" srcId="{C01E7712-33F1-4518-92DE-B3357E16A8FB}" destId="{8DE2BB78-F218-4F85-B10C-90D0B4C6C5B4}" srcOrd="0" destOrd="0" presId="urn:microsoft.com/office/officeart/2005/8/layout/default"/>
    <dgm:cxn modelId="{62E62786-1E28-49EA-A56A-7AB8ADBCFD78}" srcId="{C01E7712-33F1-4518-92DE-B3357E16A8FB}" destId="{0743B3F8-D0DD-4952-AEF6-B547CB86A03A}" srcOrd="1" destOrd="0" parTransId="{377C115F-519D-4DA1-828E-D2325B42D5E8}" sibTransId="{4383A9CC-E758-4EC3-BDA3-256546C0F51D}"/>
    <dgm:cxn modelId="{E5E3B899-AD4A-4535-9DA5-CA4A2C6E325E}" srcId="{C01E7712-33F1-4518-92DE-B3357E16A8FB}" destId="{DEDCAB17-B39A-4106-85C5-298A82C00BE6}" srcOrd="3" destOrd="0" parTransId="{132BF373-8D23-4F05-BD0E-32C62939038E}" sibTransId="{331A37E4-1157-4B2A-8712-0F119AA635A2}"/>
    <dgm:cxn modelId="{E86449E5-F9C0-4BE0-9A88-51F28EF6F899}" type="presOf" srcId="{9F772850-043D-4142-85EB-6DC5004B920C}" destId="{5210254C-DFCF-4221-AA74-4043609A5E71}" srcOrd="0" destOrd="0" presId="urn:microsoft.com/office/officeart/2005/8/layout/default"/>
    <dgm:cxn modelId="{9CE8CFEF-465D-49BF-BFB7-A5D82308D20C}" srcId="{C01E7712-33F1-4518-92DE-B3357E16A8FB}" destId="{73865B08-549C-4958-B6D6-A819E9BD3435}" srcOrd="2" destOrd="0" parTransId="{7F38FFA8-2DD7-4C3B-A9F1-73C226605897}" sibTransId="{D93DA663-83FA-493D-A43B-8B0B0279A346}"/>
    <dgm:cxn modelId="{C79A5CFF-BB29-4EC7-A7C0-A9A5E826FE13}" type="presOf" srcId="{0743B3F8-D0DD-4952-AEF6-B547CB86A03A}" destId="{E7A3FBB3-B929-4B35-AA75-3628F9BD7293}" srcOrd="0" destOrd="0" presId="urn:microsoft.com/office/officeart/2005/8/layout/default"/>
    <dgm:cxn modelId="{6D6532C5-FE25-4C09-8DC2-9D164D36DDEE}" type="presParOf" srcId="{8DE2BB78-F218-4F85-B10C-90D0B4C6C5B4}" destId="{5210254C-DFCF-4221-AA74-4043609A5E71}" srcOrd="0" destOrd="0" presId="urn:microsoft.com/office/officeart/2005/8/layout/default"/>
    <dgm:cxn modelId="{DC05856B-2F1B-4586-A4CD-5F3B11317A70}" type="presParOf" srcId="{8DE2BB78-F218-4F85-B10C-90D0B4C6C5B4}" destId="{E8AE562A-12E3-4B2D-A3DC-263176FC443B}" srcOrd="1" destOrd="0" presId="urn:microsoft.com/office/officeart/2005/8/layout/default"/>
    <dgm:cxn modelId="{13203621-518A-4949-8471-61E506632A80}" type="presParOf" srcId="{8DE2BB78-F218-4F85-B10C-90D0B4C6C5B4}" destId="{E7A3FBB3-B929-4B35-AA75-3628F9BD7293}" srcOrd="2" destOrd="0" presId="urn:microsoft.com/office/officeart/2005/8/layout/default"/>
    <dgm:cxn modelId="{EA49E29F-2059-41B1-A690-C506694FFF49}" type="presParOf" srcId="{8DE2BB78-F218-4F85-B10C-90D0B4C6C5B4}" destId="{8C804561-D5D5-4984-961B-DC7E089EC26E}" srcOrd="3" destOrd="0" presId="urn:microsoft.com/office/officeart/2005/8/layout/default"/>
    <dgm:cxn modelId="{242A1D83-FBE8-41D3-A311-6EEC347AEE7B}" type="presParOf" srcId="{8DE2BB78-F218-4F85-B10C-90D0B4C6C5B4}" destId="{FC4B4B9B-B1FF-4024-8372-04C8A163477B}" srcOrd="4" destOrd="0" presId="urn:microsoft.com/office/officeart/2005/8/layout/default"/>
    <dgm:cxn modelId="{C5E64D19-C504-461F-95CD-F137E99D1FAA}" type="presParOf" srcId="{8DE2BB78-F218-4F85-B10C-90D0B4C6C5B4}" destId="{6C29652A-8E79-409C-9D19-F4330F377807}" srcOrd="5" destOrd="0" presId="urn:microsoft.com/office/officeart/2005/8/layout/default"/>
    <dgm:cxn modelId="{B1E4E6B8-F0B6-401C-B001-FE0DA2DAF076}" type="presParOf" srcId="{8DE2BB78-F218-4F85-B10C-90D0B4C6C5B4}" destId="{E8F851E4-CD6D-4046-895F-B98E5A012778}" srcOrd="6" destOrd="0" presId="urn:microsoft.com/office/officeart/2005/8/layout/default"/>
    <dgm:cxn modelId="{DCDC58E3-911B-4049-B847-D9AD76978AA6}" type="presParOf" srcId="{8DE2BB78-F218-4F85-B10C-90D0B4C6C5B4}" destId="{DB3ACFF3-6B34-4B45-8C64-8CE04CE63FB0}" srcOrd="7" destOrd="0" presId="urn:microsoft.com/office/officeart/2005/8/layout/default"/>
    <dgm:cxn modelId="{BAC32E36-8834-48E1-8B8F-B0A66DCFAC50}" type="presParOf" srcId="{8DE2BB78-F218-4F85-B10C-90D0B4C6C5B4}" destId="{FD5DA08D-1B4D-46BD-9A51-05B151065B3D}" srcOrd="8"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7.xml><?xml version="1.0" encoding="utf-8"?>
<dgm:dataModel xmlns:dgm="http://schemas.openxmlformats.org/drawingml/2006/diagram" xmlns:a="http://schemas.openxmlformats.org/drawingml/2006/main">
  <dgm:ptLst>
    <dgm:pt modelId="{6A5653D1-461E-42CF-824B-7511364A09AA}" type="doc">
      <dgm:prSet loTypeId="urn:microsoft.com/office/officeart/2005/8/layout/vList2" loCatId="list" qsTypeId="urn:microsoft.com/office/officeart/2005/8/quickstyle/simple1" qsCatId="simple" csTypeId="urn:microsoft.com/office/officeart/2005/8/colors/accent2_2" csCatId="accent2" phldr="1"/>
      <dgm:spPr/>
      <dgm:t>
        <a:bodyPr/>
        <a:lstStyle/>
        <a:p>
          <a:endParaRPr lang="en-CA"/>
        </a:p>
      </dgm:t>
    </dgm:pt>
    <dgm:pt modelId="{430C2D22-E8BA-4577-8EB7-2F8369E887FE}">
      <dgm:prSet phldrT="[Text]"/>
      <dgm:spPr/>
      <dgm:t>
        <a:bodyPr/>
        <a:lstStyle/>
        <a:p>
          <a:pPr>
            <a:buNone/>
          </a:pPr>
          <a:r>
            <a:rPr lang="en-US" dirty="0"/>
            <a:t>Identify a situation, real or imagined, in need of a decision.</a:t>
          </a:r>
          <a:endParaRPr lang="en-CA" dirty="0"/>
        </a:p>
      </dgm:t>
    </dgm:pt>
    <dgm:pt modelId="{D8AA75BE-CBB6-47B7-A17D-EBA764D00AB2}" type="parTrans" cxnId="{1200AE80-07BF-4D94-94E2-31A4AA8227D4}">
      <dgm:prSet/>
      <dgm:spPr/>
      <dgm:t>
        <a:bodyPr/>
        <a:lstStyle/>
        <a:p>
          <a:endParaRPr lang="en-CA"/>
        </a:p>
      </dgm:t>
    </dgm:pt>
    <dgm:pt modelId="{42E6DB0F-D366-40EB-89CF-E5FB8CDE1D24}" type="sibTrans" cxnId="{1200AE80-07BF-4D94-94E2-31A4AA8227D4}">
      <dgm:prSet/>
      <dgm:spPr/>
      <dgm:t>
        <a:bodyPr/>
        <a:lstStyle/>
        <a:p>
          <a:endParaRPr lang="en-CA"/>
        </a:p>
      </dgm:t>
    </dgm:pt>
    <dgm:pt modelId="{9D4BA7FC-B635-432A-A796-312D076C4987}">
      <dgm:prSet/>
      <dgm:spPr/>
      <dgm:t>
        <a:bodyPr/>
        <a:lstStyle/>
        <a:p>
          <a:pPr>
            <a:buNone/>
          </a:pPr>
          <a:r>
            <a:rPr lang="en-US" dirty="0"/>
            <a:t>Using the Decision Wheel as a guide, discuss the following questions:</a:t>
          </a:r>
          <a:endParaRPr lang="en-CA" dirty="0"/>
        </a:p>
      </dgm:t>
    </dgm:pt>
    <dgm:pt modelId="{A488D201-7809-4D6A-820C-FD469E50090C}" type="parTrans" cxnId="{936B8E6D-5BBE-4F6B-95AE-EB8951DCF2CE}">
      <dgm:prSet/>
      <dgm:spPr/>
      <dgm:t>
        <a:bodyPr/>
        <a:lstStyle/>
        <a:p>
          <a:endParaRPr lang="en-CA"/>
        </a:p>
      </dgm:t>
    </dgm:pt>
    <dgm:pt modelId="{9D81F25B-EA32-4D1F-9CD3-B9E043390E0F}" type="sibTrans" cxnId="{936B8E6D-5BBE-4F6B-95AE-EB8951DCF2CE}">
      <dgm:prSet/>
      <dgm:spPr/>
      <dgm:t>
        <a:bodyPr/>
        <a:lstStyle/>
        <a:p>
          <a:endParaRPr lang="en-CA"/>
        </a:p>
      </dgm:t>
    </dgm:pt>
    <dgm:pt modelId="{3575932D-5EC8-426D-AAC7-B027293FCDC4}">
      <dgm:prSet/>
      <dgm:spPr/>
      <dgm:t>
        <a:bodyPr/>
        <a:lstStyle/>
        <a:p>
          <a:pPr>
            <a:buFont typeface="Symbol" panose="05050102010706020507" pitchFamily="18" charset="2"/>
            <a:buChar char=""/>
          </a:pPr>
          <a:r>
            <a:rPr lang="en-US" dirty="0">
              <a:solidFill>
                <a:srgbClr val="595959"/>
              </a:solidFill>
            </a:rPr>
            <a:t>What is the problem? </a:t>
          </a:r>
          <a:endParaRPr lang="en-CA" dirty="0">
            <a:solidFill>
              <a:srgbClr val="595959"/>
            </a:solidFill>
          </a:endParaRPr>
        </a:p>
      </dgm:t>
    </dgm:pt>
    <dgm:pt modelId="{235EB5F6-3A3C-4330-9BAE-F130DB80E26A}" type="parTrans" cxnId="{B6C8493C-4AF1-4593-894B-31D9984CA7B0}">
      <dgm:prSet/>
      <dgm:spPr/>
      <dgm:t>
        <a:bodyPr/>
        <a:lstStyle/>
        <a:p>
          <a:endParaRPr lang="en-CA"/>
        </a:p>
      </dgm:t>
    </dgm:pt>
    <dgm:pt modelId="{FF71A574-B6F7-49FE-8F08-15DDD396D32F}" type="sibTrans" cxnId="{B6C8493C-4AF1-4593-894B-31D9984CA7B0}">
      <dgm:prSet/>
      <dgm:spPr/>
      <dgm:t>
        <a:bodyPr/>
        <a:lstStyle/>
        <a:p>
          <a:endParaRPr lang="en-CA"/>
        </a:p>
      </dgm:t>
    </dgm:pt>
    <dgm:pt modelId="{85ED322C-10ED-4A03-B403-A5B347FEDD6F}">
      <dgm:prSet/>
      <dgm:spPr/>
      <dgm:t>
        <a:bodyPr/>
        <a:lstStyle/>
        <a:p>
          <a:pPr>
            <a:buFont typeface="Symbol" panose="05050102010706020507" pitchFamily="18" charset="2"/>
            <a:buChar char=""/>
          </a:pPr>
          <a:r>
            <a:rPr lang="en-US" dirty="0">
              <a:solidFill>
                <a:srgbClr val="595959"/>
              </a:solidFill>
            </a:rPr>
            <a:t>What are the choices you have? </a:t>
          </a:r>
          <a:endParaRPr lang="en-CA" dirty="0">
            <a:solidFill>
              <a:srgbClr val="595959"/>
            </a:solidFill>
          </a:endParaRPr>
        </a:p>
      </dgm:t>
    </dgm:pt>
    <dgm:pt modelId="{F12D499D-C4B7-4F93-9E8D-8A529FDB2E06}" type="parTrans" cxnId="{F657C817-4865-45DC-895D-25F8DA34A89D}">
      <dgm:prSet/>
      <dgm:spPr/>
      <dgm:t>
        <a:bodyPr/>
        <a:lstStyle/>
        <a:p>
          <a:endParaRPr lang="en-CA"/>
        </a:p>
      </dgm:t>
    </dgm:pt>
    <dgm:pt modelId="{27A2EAAA-67EC-4D3A-8A78-9CCC83A50D58}" type="sibTrans" cxnId="{F657C817-4865-45DC-895D-25F8DA34A89D}">
      <dgm:prSet/>
      <dgm:spPr/>
      <dgm:t>
        <a:bodyPr/>
        <a:lstStyle/>
        <a:p>
          <a:endParaRPr lang="en-CA"/>
        </a:p>
      </dgm:t>
    </dgm:pt>
    <dgm:pt modelId="{97A31102-1888-4C5B-8009-50210DF46055}">
      <dgm:prSet/>
      <dgm:spPr/>
      <dgm:t>
        <a:bodyPr/>
        <a:lstStyle/>
        <a:p>
          <a:pPr>
            <a:buFont typeface="Symbol" panose="05050102010706020507" pitchFamily="18" charset="2"/>
            <a:buChar char=""/>
          </a:pPr>
          <a:r>
            <a:rPr lang="en-US" dirty="0">
              <a:solidFill>
                <a:srgbClr val="595959"/>
              </a:solidFill>
            </a:rPr>
            <a:t>What do you think the consequences of these choices will be for yourself and others who are involved? </a:t>
          </a:r>
          <a:endParaRPr lang="en-CA" dirty="0">
            <a:solidFill>
              <a:srgbClr val="595959"/>
            </a:solidFill>
          </a:endParaRPr>
        </a:p>
      </dgm:t>
    </dgm:pt>
    <dgm:pt modelId="{6CE352A6-8F03-4E87-B65F-3B2FA57592DD}" type="parTrans" cxnId="{D8641019-032F-4F8F-B94C-101A507AC34D}">
      <dgm:prSet/>
      <dgm:spPr/>
      <dgm:t>
        <a:bodyPr/>
        <a:lstStyle/>
        <a:p>
          <a:endParaRPr lang="en-CA"/>
        </a:p>
      </dgm:t>
    </dgm:pt>
    <dgm:pt modelId="{168212FE-A56D-4823-ACD1-C94CF75B8C03}" type="sibTrans" cxnId="{D8641019-032F-4F8F-B94C-101A507AC34D}">
      <dgm:prSet/>
      <dgm:spPr/>
      <dgm:t>
        <a:bodyPr/>
        <a:lstStyle/>
        <a:p>
          <a:endParaRPr lang="en-CA"/>
        </a:p>
      </dgm:t>
    </dgm:pt>
    <dgm:pt modelId="{C22E1CC7-7A51-4B0B-A842-B0A3BA1A575D}">
      <dgm:prSet/>
      <dgm:spPr/>
      <dgm:t>
        <a:bodyPr/>
        <a:lstStyle/>
        <a:p>
          <a:pPr>
            <a:buFont typeface="Symbol" panose="05050102010706020507" pitchFamily="18" charset="2"/>
            <a:buChar char=""/>
          </a:pPr>
          <a:r>
            <a:rPr lang="en-US" dirty="0">
              <a:solidFill>
                <a:srgbClr val="595959"/>
              </a:solidFill>
            </a:rPr>
            <a:t>What values do you need to consider? </a:t>
          </a:r>
          <a:endParaRPr lang="en-CA" dirty="0">
            <a:solidFill>
              <a:srgbClr val="595959"/>
            </a:solidFill>
          </a:endParaRPr>
        </a:p>
      </dgm:t>
    </dgm:pt>
    <dgm:pt modelId="{72B0DF03-574F-43E3-94B9-4C9C3A60C642}" type="parTrans" cxnId="{AB13C1EA-AACA-4301-8387-5251498D131C}">
      <dgm:prSet/>
      <dgm:spPr/>
      <dgm:t>
        <a:bodyPr/>
        <a:lstStyle/>
        <a:p>
          <a:endParaRPr lang="en-CA"/>
        </a:p>
      </dgm:t>
    </dgm:pt>
    <dgm:pt modelId="{43D2BF40-AB44-4E95-BBAF-EE6FDBC30272}" type="sibTrans" cxnId="{AB13C1EA-AACA-4301-8387-5251498D131C}">
      <dgm:prSet/>
      <dgm:spPr/>
      <dgm:t>
        <a:bodyPr/>
        <a:lstStyle/>
        <a:p>
          <a:endParaRPr lang="en-CA"/>
        </a:p>
      </dgm:t>
    </dgm:pt>
    <dgm:pt modelId="{6C63110A-00C2-42BD-B5BF-4EAEB22AF0F1}">
      <dgm:prSet/>
      <dgm:spPr/>
      <dgm:t>
        <a:bodyPr/>
        <a:lstStyle/>
        <a:p>
          <a:pPr>
            <a:buFont typeface="Symbol" panose="05050102010706020507" pitchFamily="18" charset="2"/>
            <a:buChar char=""/>
          </a:pPr>
          <a:r>
            <a:rPr lang="en-US" dirty="0">
              <a:solidFill>
                <a:srgbClr val="595959"/>
              </a:solidFill>
            </a:rPr>
            <a:t>How do you feel about the situation? </a:t>
          </a:r>
          <a:endParaRPr lang="en-CA" dirty="0">
            <a:solidFill>
              <a:srgbClr val="595959"/>
            </a:solidFill>
          </a:endParaRPr>
        </a:p>
      </dgm:t>
    </dgm:pt>
    <dgm:pt modelId="{F0B91963-5A00-43DA-A062-DE3B63B5379D}" type="parTrans" cxnId="{977A036A-E4C5-46CE-B146-A244E5E8532A}">
      <dgm:prSet/>
      <dgm:spPr/>
      <dgm:t>
        <a:bodyPr/>
        <a:lstStyle/>
        <a:p>
          <a:endParaRPr lang="en-CA"/>
        </a:p>
      </dgm:t>
    </dgm:pt>
    <dgm:pt modelId="{74CEB0E5-1933-4FC2-BFBC-0E65EAC58337}" type="sibTrans" cxnId="{977A036A-E4C5-46CE-B146-A244E5E8532A}">
      <dgm:prSet/>
      <dgm:spPr/>
      <dgm:t>
        <a:bodyPr/>
        <a:lstStyle/>
        <a:p>
          <a:endParaRPr lang="en-CA"/>
        </a:p>
      </dgm:t>
    </dgm:pt>
    <dgm:pt modelId="{75323A0B-2C7D-43A0-9482-FF79DFC65771}">
      <dgm:prSet/>
      <dgm:spPr/>
      <dgm:t>
        <a:bodyPr/>
        <a:lstStyle/>
        <a:p>
          <a:pPr>
            <a:buFont typeface="Symbol" panose="05050102010706020507" pitchFamily="18" charset="2"/>
            <a:buChar char=""/>
          </a:pPr>
          <a:r>
            <a:rPr lang="en-US" dirty="0">
              <a:solidFill>
                <a:srgbClr val="595959"/>
              </a:solidFill>
            </a:rPr>
            <a:t>Is there anything else you need to learn about it? </a:t>
          </a:r>
          <a:endParaRPr lang="en-CA" dirty="0">
            <a:solidFill>
              <a:srgbClr val="595959"/>
            </a:solidFill>
          </a:endParaRPr>
        </a:p>
      </dgm:t>
    </dgm:pt>
    <dgm:pt modelId="{8F6D28A1-CB3F-4DF9-AEB7-F02F0C721968}" type="parTrans" cxnId="{B7C06481-2DB2-43FA-8044-B070E60E2011}">
      <dgm:prSet/>
      <dgm:spPr/>
      <dgm:t>
        <a:bodyPr/>
        <a:lstStyle/>
        <a:p>
          <a:endParaRPr lang="en-CA"/>
        </a:p>
      </dgm:t>
    </dgm:pt>
    <dgm:pt modelId="{5F827794-8C63-4D39-AECF-6594CE4A9B18}" type="sibTrans" cxnId="{B7C06481-2DB2-43FA-8044-B070E60E2011}">
      <dgm:prSet/>
      <dgm:spPr/>
      <dgm:t>
        <a:bodyPr/>
        <a:lstStyle/>
        <a:p>
          <a:endParaRPr lang="en-CA"/>
        </a:p>
      </dgm:t>
    </dgm:pt>
    <dgm:pt modelId="{978028F6-FF05-4A87-A8F0-AF775E90E9E5}">
      <dgm:prSet/>
      <dgm:spPr/>
      <dgm:t>
        <a:bodyPr/>
        <a:lstStyle/>
        <a:p>
          <a:pPr>
            <a:buFont typeface="Symbol" panose="05050102010706020507" pitchFamily="18" charset="2"/>
            <a:buChar char=""/>
          </a:pPr>
          <a:r>
            <a:rPr lang="en-US" dirty="0">
              <a:solidFill>
                <a:srgbClr val="595959"/>
              </a:solidFill>
            </a:rPr>
            <a:t>Do you need to ask for help? Who will you ask? </a:t>
          </a:r>
          <a:endParaRPr lang="en-CA" dirty="0">
            <a:solidFill>
              <a:srgbClr val="595959"/>
            </a:solidFill>
          </a:endParaRPr>
        </a:p>
      </dgm:t>
    </dgm:pt>
    <dgm:pt modelId="{FCFF3EB8-D891-4EF7-B735-C193C5F34C5B}" type="parTrans" cxnId="{EF93E178-89FA-41E8-B836-9E416293AAE2}">
      <dgm:prSet/>
      <dgm:spPr/>
      <dgm:t>
        <a:bodyPr/>
        <a:lstStyle/>
        <a:p>
          <a:endParaRPr lang="en-CA"/>
        </a:p>
      </dgm:t>
    </dgm:pt>
    <dgm:pt modelId="{F342531A-9743-4609-A2C9-320ECEF53765}" type="sibTrans" cxnId="{EF93E178-89FA-41E8-B836-9E416293AAE2}">
      <dgm:prSet/>
      <dgm:spPr/>
      <dgm:t>
        <a:bodyPr/>
        <a:lstStyle/>
        <a:p>
          <a:endParaRPr lang="en-CA"/>
        </a:p>
      </dgm:t>
    </dgm:pt>
    <dgm:pt modelId="{EAE21072-1A6E-4626-A1FE-386AEA0AD682}">
      <dgm:prSet/>
      <dgm:spPr/>
      <dgm:t>
        <a:bodyPr/>
        <a:lstStyle/>
        <a:p>
          <a:pPr>
            <a:buFont typeface="Symbol" panose="05050102010706020507" pitchFamily="18" charset="2"/>
            <a:buChar char=""/>
          </a:pPr>
          <a:r>
            <a:rPr lang="en-US" dirty="0">
              <a:solidFill>
                <a:srgbClr val="595959"/>
              </a:solidFill>
            </a:rPr>
            <a:t>What is your decision? </a:t>
          </a:r>
          <a:endParaRPr lang="en-CA" dirty="0">
            <a:solidFill>
              <a:srgbClr val="595959"/>
            </a:solidFill>
          </a:endParaRPr>
        </a:p>
      </dgm:t>
    </dgm:pt>
    <dgm:pt modelId="{B6AED787-9183-454D-A2FE-DBAE9935F945}" type="parTrans" cxnId="{6F3081F0-8C2C-4454-8F62-EA94F7C39B90}">
      <dgm:prSet/>
      <dgm:spPr/>
      <dgm:t>
        <a:bodyPr/>
        <a:lstStyle/>
        <a:p>
          <a:endParaRPr lang="en-CA"/>
        </a:p>
      </dgm:t>
    </dgm:pt>
    <dgm:pt modelId="{E2401F10-AE39-4B21-97ED-AA746B1088C6}" type="sibTrans" cxnId="{6F3081F0-8C2C-4454-8F62-EA94F7C39B90}">
      <dgm:prSet/>
      <dgm:spPr/>
      <dgm:t>
        <a:bodyPr/>
        <a:lstStyle/>
        <a:p>
          <a:endParaRPr lang="en-CA"/>
        </a:p>
      </dgm:t>
    </dgm:pt>
    <dgm:pt modelId="{12952475-2D10-4F1F-91ED-A36163E61EA9}">
      <dgm:prSet/>
      <dgm:spPr/>
      <dgm:t>
        <a:bodyPr/>
        <a:lstStyle/>
        <a:p>
          <a:pPr>
            <a:buFont typeface="Symbol" panose="05050102010706020507" pitchFamily="18" charset="2"/>
            <a:buChar char=""/>
          </a:pPr>
          <a:r>
            <a:rPr lang="en-US" dirty="0">
              <a:solidFill>
                <a:srgbClr val="595959"/>
              </a:solidFill>
            </a:rPr>
            <a:t>Do you think you made the right decision? Why?</a:t>
          </a:r>
          <a:endParaRPr lang="en-CA" dirty="0">
            <a:solidFill>
              <a:srgbClr val="595959"/>
            </a:solidFill>
          </a:endParaRPr>
        </a:p>
      </dgm:t>
    </dgm:pt>
    <dgm:pt modelId="{9BE92A9D-FEDD-4C76-A94F-F5CB2F99A6E1}" type="parTrans" cxnId="{E451C110-9B0D-48DF-A8B0-7D51DEBFE035}">
      <dgm:prSet/>
      <dgm:spPr/>
      <dgm:t>
        <a:bodyPr/>
        <a:lstStyle/>
        <a:p>
          <a:endParaRPr lang="en-CA"/>
        </a:p>
      </dgm:t>
    </dgm:pt>
    <dgm:pt modelId="{7EA5402C-61D2-47B9-B22B-F84974A99417}" type="sibTrans" cxnId="{E451C110-9B0D-48DF-A8B0-7D51DEBFE035}">
      <dgm:prSet/>
      <dgm:spPr/>
      <dgm:t>
        <a:bodyPr/>
        <a:lstStyle/>
        <a:p>
          <a:endParaRPr lang="en-CA"/>
        </a:p>
      </dgm:t>
    </dgm:pt>
    <dgm:pt modelId="{22AACEBB-3AF4-48DE-98D1-AC80753CEEB2}" type="pres">
      <dgm:prSet presAssocID="{6A5653D1-461E-42CF-824B-7511364A09AA}" presName="linear" presStyleCnt="0">
        <dgm:presLayoutVars>
          <dgm:animLvl val="lvl"/>
          <dgm:resizeHandles val="exact"/>
        </dgm:presLayoutVars>
      </dgm:prSet>
      <dgm:spPr/>
    </dgm:pt>
    <dgm:pt modelId="{DBA5A4BE-ED5A-4661-BC33-C78F5A763BC1}" type="pres">
      <dgm:prSet presAssocID="{430C2D22-E8BA-4577-8EB7-2F8369E887FE}" presName="parentText" presStyleLbl="node1" presStyleIdx="0" presStyleCnt="2">
        <dgm:presLayoutVars>
          <dgm:chMax val="0"/>
          <dgm:bulletEnabled val="1"/>
        </dgm:presLayoutVars>
      </dgm:prSet>
      <dgm:spPr/>
    </dgm:pt>
    <dgm:pt modelId="{2B7AD500-EC52-4A0A-987A-4EFCD3C67281}" type="pres">
      <dgm:prSet presAssocID="{42E6DB0F-D366-40EB-89CF-E5FB8CDE1D24}" presName="spacer" presStyleCnt="0"/>
      <dgm:spPr/>
    </dgm:pt>
    <dgm:pt modelId="{E059718E-6F84-40E5-B218-BA56F7B4EA44}" type="pres">
      <dgm:prSet presAssocID="{9D4BA7FC-B635-432A-A796-312D076C4987}" presName="parentText" presStyleLbl="node1" presStyleIdx="1" presStyleCnt="2">
        <dgm:presLayoutVars>
          <dgm:chMax val="0"/>
          <dgm:bulletEnabled val="1"/>
        </dgm:presLayoutVars>
      </dgm:prSet>
      <dgm:spPr/>
    </dgm:pt>
    <dgm:pt modelId="{2CF601B2-69DD-4A45-8022-A98180A6A181}" type="pres">
      <dgm:prSet presAssocID="{9D4BA7FC-B635-432A-A796-312D076C4987}" presName="childText" presStyleLbl="revTx" presStyleIdx="0" presStyleCnt="1">
        <dgm:presLayoutVars>
          <dgm:bulletEnabled val="1"/>
        </dgm:presLayoutVars>
      </dgm:prSet>
      <dgm:spPr/>
    </dgm:pt>
  </dgm:ptLst>
  <dgm:cxnLst>
    <dgm:cxn modelId="{DB975C0B-D544-499F-8AE8-DEBBB22E0707}" type="presOf" srcId="{978028F6-FF05-4A87-A8F0-AF775E90E9E5}" destId="{2CF601B2-69DD-4A45-8022-A98180A6A181}" srcOrd="0" destOrd="6" presId="urn:microsoft.com/office/officeart/2005/8/layout/vList2"/>
    <dgm:cxn modelId="{E451C110-9B0D-48DF-A8B0-7D51DEBFE035}" srcId="{9D4BA7FC-B635-432A-A796-312D076C4987}" destId="{12952475-2D10-4F1F-91ED-A36163E61EA9}" srcOrd="8" destOrd="0" parTransId="{9BE92A9D-FEDD-4C76-A94F-F5CB2F99A6E1}" sibTransId="{7EA5402C-61D2-47B9-B22B-F84974A99417}"/>
    <dgm:cxn modelId="{F657C817-4865-45DC-895D-25F8DA34A89D}" srcId="{9D4BA7FC-B635-432A-A796-312D076C4987}" destId="{85ED322C-10ED-4A03-B403-A5B347FEDD6F}" srcOrd="1" destOrd="0" parTransId="{F12D499D-C4B7-4F93-9E8D-8A529FDB2E06}" sibTransId="{27A2EAAA-67EC-4D3A-8A78-9CCC83A50D58}"/>
    <dgm:cxn modelId="{D8641019-032F-4F8F-B94C-101A507AC34D}" srcId="{9D4BA7FC-B635-432A-A796-312D076C4987}" destId="{97A31102-1888-4C5B-8009-50210DF46055}" srcOrd="2" destOrd="0" parTransId="{6CE352A6-8F03-4E87-B65F-3B2FA57592DD}" sibTransId="{168212FE-A56D-4823-ACD1-C94CF75B8C03}"/>
    <dgm:cxn modelId="{632DEB19-5C68-4E12-A4A6-3016893B6616}" type="presOf" srcId="{9D4BA7FC-B635-432A-A796-312D076C4987}" destId="{E059718E-6F84-40E5-B218-BA56F7B4EA44}" srcOrd="0" destOrd="0" presId="urn:microsoft.com/office/officeart/2005/8/layout/vList2"/>
    <dgm:cxn modelId="{06DCCE26-AD1B-42C3-8894-37F917F014BE}" type="presOf" srcId="{3575932D-5EC8-426D-AAC7-B027293FCDC4}" destId="{2CF601B2-69DD-4A45-8022-A98180A6A181}" srcOrd="0" destOrd="0" presId="urn:microsoft.com/office/officeart/2005/8/layout/vList2"/>
    <dgm:cxn modelId="{B61CB32E-9A2F-4D1A-98DA-433F4A89AE6A}" type="presOf" srcId="{97A31102-1888-4C5B-8009-50210DF46055}" destId="{2CF601B2-69DD-4A45-8022-A98180A6A181}" srcOrd="0" destOrd="2" presId="urn:microsoft.com/office/officeart/2005/8/layout/vList2"/>
    <dgm:cxn modelId="{B6C8493C-4AF1-4593-894B-31D9984CA7B0}" srcId="{9D4BA7FC-B635-432A-A796-312D076C4987}" destId="{3575932D-5EC8-426D-AAC7-B027293FCDC4}" srcOrd="0" destOrd="0" parTransId="{235EB5F6-3A3C-4330-9BAE-F130DB80E26A}" sibTransId="{FF71A574-B6F7-49FE-8F08-15DDD396D32F}"/>
    <dgm:cxn modelId="{977A036A-E4C5-46CE-B146-A244E5E8532A}" srcId="{9D4BA7FC-B635-432A-A796-312D076C4987}" destId="{6C63110A-00C2-42BD-B5BF-4EAEB22AF0F1}" srcOrd="4" destOrd="0" parTransId="{F0B91963-5A00-43DA-A062-DE3B63B5379D}" sibTransId="{74CEB0E5-1933-4FC2-BFBC-0E65EAC58337}"/>
    <dgm:cxn modelId="{2C3E574B-CD7F-4D24-90CA-352B0664DA01}" type="presOf" srcId="{6C63110A-00C2-42BD-B5BF-4EAEB22AF0F1}" destId="{2CF601B2-69DD-4A45-8022-A98180A6A181}" srcOrd="0" destOrd="4" presId="urn:microsoft.com/office/officeart/2005/8/layout/vList2"/>
    <dgm:cxn modelId="{936B8E6D-5BBE-4F6B-95AE-EB8951DCF2CE}" srcId="{6A5653D1-461E-42CF-824B-7511364A09AA}" destId="{9D4BA7FC-B635-432A-A796-312D076C4987}" srcOrd="1" destOrd="0" parTransId="{A488D201-7809-4D6A-820C-FD469E50090C}" sibTransId="{9D81F25B-EA32-4D1F-9CD3-B9E043390E0F}"/>
    <dgm:cxn modelId="{9CE6E156-7CBE-46E7-96E8-A2BA6DE523FD}" type="presOf" srcId="{12952475-2D10-4F1F-91ED-A36163E61EA9}" destId="{2CF601B2-69DD-4A45-8022-A98180A6A181}" srcOrd="0" destOrd="8" presId="urn:microsoft.com/office/officeart/2005/8/layout/vList2"/>
    <dgm:cxn modelId="{EF93E178-89FA-41E8-B836-9E416293AAE2}" srcId="{9D4BA7FC-B635-432A-A796-312D076C4987}" destId="{978028F6-FF05-4A87-A8F0-AF775E90E9E5}" srcOrd="6" destOrd="0" parTransId="{FCFF3EB8-D891-4EF7-B735-C193C5F34C5B}" sibTransId="{F342531A-9743-4609-A2C9-320ECEF53765}"/>
    <dgm:cxn modelId="{1200AE80-07BF-4D94-94E2-31A4AA8227D4}" srcId="{6A5653D1-461E-42CF-824B-7511364A09AA}" destId="{430C2D22-E8BA-4577-8EB7-2F8369E887FE}" srcOrd="0" destOrd="0" parTransId="{D8AA75BE-CBB6-47B7-A17D-EBA764D00AB2}" sibTransId="{42E6DB0F-D366-40EB-89CF-E5FB8CDE1D24}"/>
    <dgm:cxn modelId="{B7C06481-2DB2-43FA-8044-B070E60E2011}" srcId="{9D4BA7FC-B635-432A-A796-312D076C4987}" destId="{75323A0B-2C7D-43A0-9482-FF79DFC65771}" srcOrd="5" destOrd="0" parTransId="{8F6D28A1-CB3F-4DF9-AEB7-F02F0C721968}" sibTransId="{5F827794-8C63-4D39-AECF-6594CE4A9B18}"/>
    <dgm:cxn modelId="{8257D9A3-A280-4819-9CB7-3733B19D168A}" type="presOf" srcId="{85ED322C-10ED-4A03-B403-A5B347FEDD6F}" destId="{2CF601B2-69DD-4A45-8022-A98180A6A181}" srcOrd="0" destOrd="1" presId="urn:microsoft.com/office/officeart/2005/8/layout/vList2"/>
    <dgm:cxn modelId="{F95A7DA4-AF5E-4920-B1CE-BFF5F49FCF2D}" type="presOf" srcId="{C22E1CC7-7A51-4B0B-A842-B0A3BA1A575D}" destId="{2CF601B2-69DD-4A45-8022-A98180A6A181}" srcOrd="0" destOrd="3" presId="urn:microsoft.com/office/officeart/2005/8/layout/vList2"/>
    <dgm:cxn modelId="{B62606D2-2476-4715-BD3A-A9511B304FD0}" type="presOf" srcId="{75323A0B-2C7D-43A0-9482-FF79DFC65771}" destId="{2CF601B2-69DD-4A45-8022-A98180A6A181}" srcOrd="0" destOrd="5" presId="urn:microsoft.com/office/officeart/2005/8/layout/vList2"/>
    <dgm:cxn modelId="{ACE669D5-BD47-4C13-8488-B7BCCC10B0B3}" type="presOf" srcId="{6A5653D1-461E-42CF-824B-7511364A09AA}" destId="{22AACEBB-3AF4-48DE-98D1-AC80753CEEB2}" srcOrd="0" destOrd="0" presId="urn:microsoft.com/office/officeart/2005/8/layout/vList2"/>
    <dgm:cxn modelId="{AB13C1EA-AACA-4301-8387-5251498D131C}" srcId="{9D4BA7FC-B635-432A-A796-312D076C4987}" destId="{C22E1CC7-7A51-4B0B-A842-B0A3BA1A575D}" srcOrd="3" destOrd="0" parTransId="{72B0DF03-574F-43E3-94B9-4C9C3A60C642}" sibTransId="{43D2BF40-AB44-4E95-BBAF-EE6FDBC30272}"/>
    <dgm:cxn modelId="{664E0BF0-C645-47E9-A3F3-21D93B80EA74}" type="presOf" srcId="{EAE21072-1A6E-4626-A1FE-386AEA0AD682}" destId="{2CF601B2-69DD-4A45-8022-A98180A6A181}" srcOrd="0" destOrd="7" presId="urn:microsoft.com/office/officeart/2005/8/layout/vList2"/>
    <dgm:cxn modelId="{6F3081F0-8C2C-4454-8F62-EA94F7C39B90}" srcId="{9D4BA7FC-B635-432A-A796-312D076C4987}" destId="{EAE21072-1A6E-4626-A1FE-386AEA0AD682}" srcOrd="7" destOrd="0" parTransId="{B6AED787-9183-454D-A2FE-DBAE9935F945}" sibTransId="{E2401F10-AE39-4B21-97ED-AA746B1088C6}"/>
    <dgm:cxn modelId="{FEA664F2-3100-4C6B-A4F7-AB77AB006C90}" type="presOf" srcId="{430C2D22-E8BA-4577-8EB7-2F8369E887FE}" destId="{DBA5A4BE-ED5A-4661-BC33-C78F5A763BC1}" srcOrd="0" destOrd="0" presId="urn:microsoft.com/office/officeart/2005/8/layout/vList2"/>
    <dgm:cxn modelId="{F0C1D488-BA9B-4B57-AA36-99F7CCA54E5B}" type="presParOf" srcId="{22AACEBB-3AF4-48DE-98D1-AC80753CEEB2}" destId="{DBA5A4BE-ED5A-4661-BC33-C78F5A763BC1}" srcOrd="0" destOrd="0" presId="urn:microsoft.com/office/officeart/2005/8/layout/vList2"/>
    <dgm:cxn modelId="{24C1669A-81CB-40F5-8D22-AE94E1D33544}" type="presParOf" srcId="{22AACEBB-3AF4-48DE-98D1-AC80753CEEB2}" destId="{2B7AD500-EC52-4A0A-987A-4EFCD3C67281}" srcOrd="1" destOrd="0" presId="urn:microsoft.com/office/officeart/2005/8/layout/vList2"/>
    <dgm:cxn modelId="{330FC8E6-623E-452F-8750-EB1C83A8F850}" type="presParOf" srcId="{22AACEBB-3AF4-48DE-98D1-AC80753CEEB2}" destId="{E059718E-6F84-40E5-B218-BA56F7B4EA44}" srcOrd="2" destOrd="0" presId="urn:microsoft.com/office/officeart/2005/8/layout/vList2"/>
    <dgm:cxn modelId="{18875DB3-C4F8-482A-8D81-480AD44D0FA0}" type="presParOf" srcId="{22AACEBB-3AF4-48DE-98D1-AC80753CEEB2}" destId="{2CF601B2-69DD-4A45-8022-A98180A6A181}" srcOrd="3"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8.xml><?xml version="1.0" encoding="utf-8"?>
<dgm:dataModel xmlns:dgm="http://schemas.openxmlformats.org/drawingml/2006/diagram" xmlns:a="http://schemas.openxmlformats.org/drawingml/2006/main">
  <dgm:ptLst>
    <dgm:pt modelId="{D3F9A119-1035-4952-B410-F22241D19269}" type="doc">
      <dgm:prSet loTypeId="urn:microsoft.com/office/officeart/2008/layout/LinedList" loCatId="list" qsTypeId="urn:microsoft.com/office/officeart/2005/8/quickstyle/simple1" qsCatId="simple" csTypeId="urn:microsoft.com/office/officeart/2005/8/colors/accent6_1" csCatId="accent6" phldr="1"/>
      <dgm:spPr/>
      <dgm:t>
        <a:bodyPr/>
        <a:lstStyle/>
        <a:p>
          <a:endParaRPr lang="en-CA"/>
        </a:p>
      </dgm:t>
    </dgm:pt>
    <dgm:pt modelId="{31B25DD1-A6A8-4F35-8585-73F235852E2F}">
      <dgm:prSet phldrT="[Text]"/>
      <dgm:spPr/>
      <dgm:t>
        <a:bodyPr/>
        <a:lstStyle/>
        <a:p>
          <a:pPr>
            <a:buNone/>
          </a:pPr>
          <a:r>
            <a:rPr lang="en-US" dirty="0">
              <a:solidFill>
                <a:srgbClr val="595959"/>
              </a:solidFill>
            </a:rPr>
            <a:t>A Philosophy Statement describes what guides someone in their work. </a:t>
          </a:r>
          <a:endParaRPr lang="en-CA" dirty="0">
            <a:solidFill>
              <a:srgbClr val="595959"/>
            </a:solidFill>
          </a:endParaRPr>
        </a:p>
      </dgm:t>
    </dgm:pt>
    <dgm:pt modelId="{661F03AF-5FE9-4756-9EAE-9A83B591EB58}" type="parTrans" cxnId="{D14D0666-D225-434B-9D85-F2A13C3CCBF7}">
      <dgm:prSet/>
      <dgm:spPr/>
      <dgm:t>
        <a:bodyPr/>
        <a:lstStyle/>
        <a:p>
          <a:endParaRPr lang="en-CA">
            <a:solidFill>
              <a:srgbClr val="595959"/>
            </a:solidFill>
          </a:endParaRPr>
        </a:p>
      </dgm:t>
    </dgm:pt>
    <dgm:pt modelId="{7B0A2ACB-6442-48FF-A0A6-4230A2C31005}" type="sibTrans" cxnId="{D14D0666-D225-434B-9D85-F2A13C3CCBF7}">
      <dgm:prSet/>
      <dgm:spPr/>
      <dgm:t>
        <a:bodyPr/>
        <a:lstStyle/>
        <a:p>
          <a:endParaRPr lang="en-CA">
            <a:solidFill>
              <a:srgbClr val="595959"/>
            </a:solidFill>
          </a:endParaRPr>
        </a:p>
      </dgm:t>
    </dgm:pt>
    <dgm:pt modelId="{D3BF01D1-27B6-4AEC-9825-511A0ACC4EB8}">
      <dgm:prSet phldrT="[Text]"/>
      <dgm:spPr/>
      <dgm:t>
        <a:bodyPr/>
        <a:lstStyle/>
        <a:p>
          <a:pPr>
            <a:buNone/>
          </a:pPr>
          <a:r>
            <a:rPr lang="en-US" dirty="0">
              <a:solidFill>
                <a:srgbClr val="595959"/>
              </a:solidFill>
            </a:rPr>
            <a:t>Using activity sheets and discussions so far, fill in the Philosophy Statement template provided. </a:t>
          </a:r>
          <a:endParaRPr lang="en-CA" dirty="0">
            <a:solidFill>
              <a:srgbClr val="595959"/>
            </a:solidFill>
          </a:endParaRPr>
        </a:p>
      </dgm:t>
    </dgm:pt>
    <dgm:pt modelId="{F132E51B-8359-405B-9041-1E1308404E6D}" type="parTrans" cxnId="{AE6239EF-D29F-4150-919B-34312101F309}">
      <dgm:prSet/>
      <dgm:spPr/>
      <dgm:t>
        <a:bodyPr/>
        <a:lstStyle/>
        <a:p>
          <a:endParaRPr lang="en-CA">
            <a:solidFill>
              <a:srgbClr val="595959"/>
            </a:solidFill>
          </a:endParaRPr>
        </a:p>
      </dgm:t>
    </dgm:pt>
    <dgm:pt modelId="{795C6C52-8425-4914-BA9F-1C101289DAFA}" type="sibTrans" cxnId="{AE6239EF-D29F-4150-919B-34312101F309}">
      <dgm:prSet/>
      <dgm:spPr/>
      <dgm:t>
        <a:bodyPr/>
        <a:lstStyle/>
        <a:p>
          <a:endParaRPr lang="en-CA">
            <a:solidFill>
              <a:srgbClr val="595959"/>
            </a:solidFill>
          </a:endParaRPr>
        </a:p>
      </dgm:t>
    </dgm:pt>
    <dgm:pt modelId="{A7F20248-BA52-44BE-B178-6584C8DA3B10}">
      <dgm:prSet phldrT="[Text]"/>
      <dgm:spPr/>
      <dgm:t>
        <a:bodyPr/>
        <a:lstStyle/>
        <a:p>
          <a:pPr>
            <a:buNone/>
          </a:pPr>
          <a:r>
            <a:rPr lang="en-US">
              <a:solidFill>
                <a:srgbClr val="595959"/>
              </a:solidFill>
            </a:rPr>
            <a:t>It is a concrete sign of your guiding principles for your actions at work and is a touchstone document that you can check back on from time to time.</a:t>
          </a:r>
          <a:endParaRPr lang="en-CA" dirty="0">
            <a:solidFill>
              <a:srgbClr val="595959"/>
            </a:solidFill>
          </a:endParaRPr>
        </a:p>
      </dgm:t>
    </dgm:pt>
    <dgm:pt modelId="{D3355CF8-BA7D-40F4-A353-883E73040AE8}" type="parTrans" cxnId="{F006F1CC-A460-4CB6-81F1-79C063D5C138}">
      <dgm:prSet/>
      <dgm:spPr/>
      <dgm:t>
        <a:bodyPr/>
        <a:lstStyle/>
        <a:p>
          <a:endParaRPr lang="en-CA">
            <a:solidFill>
              <a:srgbClr val="595959"/>
            </a:solidFill>
          </a:endParaRPr>
        </a:p>
      </dgm:t>
    </dgm:pt>
    <dgm:pt modelId="{5F8F707C-C091-402A-9EF0-0362B0B37500}" type="sibTrans" cxnId="{F006F1CC-A460-4CB6-81F1-79C063D5C138}">
      <dgm:prSet/>
      <dgm:spPr/>
      <dgm:t>
        <a:bodyPr/>
        <a:lstStyle/>
        <a:p>
          <a:endParaRPr lang="en-CA">
            <a:solidFill>
              <a:srgbClr val="595959"/>
            </a:solidFill>
          </a:endParaRPr>
        </a:p>
      </dgm:t>
    </dgm:pt>
    <dgm:pt modelId="{8FA49437-2437-4055-B5BB-F1BA11F5E365}">
      <dgm:prSet/>
      <dgm:spPr/>
      <dgm:t>
        <a:bodyPr/>
        <a:lstStyle/>
        <a:p>
          <a:pPr>
            <a:buNone/>
          </a:pPr>
          <a:r>
            <a:rPr lang="en-US" dirty="0">
              <a:solidFill>
                <a:srgbClr val="595959"/>
              </a:solidFill>
            </a:rPr>
            <a:t>After sheets are filled in, discuss your statements in groups of two. Make changes </a:t>
          </a:r>
          <a:r>
            <a:rPr lang="en-US">
              <a:solidFill>
                <a:srgbClr val="595959"/>
              </a:solidFill>
            </a:rPr>
            <a:t>if desired.</a:t>
          </a:r>
          <a:endParaRPr lang="en-CA" dirty="0">
            <a:solidFill>
              <a:srgbClr val="595959"/>
            </a:solidFill>
          </a:endParaRPr>
        </a:p>
      </dgm:t>
    </dgm:pt>
    <dgm:pt modelId="{6C420297-90F9-4136-A720-CF0200188C34}" type="parTrans" cxnId="{A04E7636-F5BF-4F49-A38F-59052C63E194}">
      <dgm:prSet/>
      <dgm:spPr/>
      <dgm:t>
        <a:bodyPr/>
        <a:lstStyle/>
        <a:p>
          <a:endParaRPr lang="en-CA">
            <a:solidFill>
              <a:srgbClr val="595959"/>
            </a:solidFill>
          </a:endParaRPr>
        </a:p>
      </dgm:t>
    </dgm:pt>
    <dgm:pt modelId="{F8D4251A-1089-46D9-B467-AB8B831712AA}" type="sibTrans" cxnId="{A04E7636-F5BF-4F49-A38F-59052C63E194}">
      <dgm:prSet/>
      <dgm:spPr/>
      <dgm:t>
        <a:bodyPr/>
        <a:lstStyle/>
        <a:p>
          <a:endParaRPr lang="en-CA">
            <a:solidFill>
              <a:srgbClr val="595959"/>
            </a:solidFill>
          </a:endParaRPr>
        </a:p>
      </dgm:t>
    </dgm:pt>
    <dgm:pt modelId="{368C4816-E1C7-462E-B230-D31766D2CAC9}" type="pres">
      <dgm:prSet presAssocID="{D3F9A119-1035-4952-B410-F22241D19269}" presName="vert0" presStyleCnt="0">
        <dgm:presLayoutVars>
          <dgm:dir/>
          <dgm:animOne val="branch"/>
          <dgm:animLvl val="lvl"/>
        </dgm:presLayoutVars>
      </dgm:prSet>
      <dgm:spPr/>
    </dgm:pt>
    <dgm:pt modelId="{44793728-E39A-4E44-8D01-57F13B0EB8FA}" type="pres">
      <dgm:prSet presAssocID="{31B25DD1-A6A8-4F35-8585-73F235852E2F}" presName="thickLine" presStyleLbl="alignNode1" presStyleIdx="0" presStyleCnt="4"/>
      <dgm:spPr/>
    </dgm:pt>
    <dgm:pt modelId="{71B6EB0E-4367-4EBF-92BD-7B51577D8EE2}" type="pres">
      <dgm:prSet presAssocID="{31B25DD1-A6A8-4F35-8585-73F235852E2F}" presName="horz1" presStyleCnt="0"/>
      <dgm:spPr/>
    </dgm:pt>
    <dgm:pt modelId="{D275A396-4037-41AD-B74D-3C899D07FBF6}" type="pres">
      <dgm:prSet presAssocID="{31B25DD1-A6A8-4F35-8585-73F235852E2F}" presName="tx1" presStyleLbl="revTx" presStyleIdx="0" presStyleCnt="4"/>
      <dgm:spPr/>
    </dgm:pt>
    <dgm:pt modelId="{C2504857-9EFB-49B0-A693-3719E914DD88}" type="pres">
      <dgm:prSet presAssocID="{31B25DD1-A6A8-4F35-8585-73F235852E2F}" presName="vert1" presStyleCnt="0"/>
      <dgm:spPr/>
    </dgm:pt>
    <dgm:pt modelId="{A328434B-7229-4A0F-9E60-45F16C32431E}" type="pres">
      <dgm:prSet presAssocID="{A7F20248-BA52-44BE-B178-6584C8DA3B10}" presName="thickLine" presStyleLbl="alignNode1" presStyleIdx="1" presStyleCnt="4"/>
      <dgm:spPr/>
    </dgm:pt>
    <dgm:pt modelId="{BD714B36-A101-468F-A88F-464FF8ED3904}" type="pres">
      <dgm:prSet presAssocID="{A7F20248-BA52-44BE-B178-6584C8DA3B10}" presName="horz1" presStyleCnt="0"/>
      <dgm:spPr/>
    </dgm:pt>
    <dgm:pt modelId="{CA1AABB7-500F-480C-A86C-BCD8349EB3B8}" type="pres">
      <dgm:prSet presAssocID="{A7F20248-BA52-44BE-B178-6584C8DA3B10}" presName="tx1" presStyleLbl="revTx" presStyleIdx="1" presStyleCnt="4"/>
      <dgm:spPr/>
    </dgm:pt>
    <dgm:pt modelId="{E2375504-9559-4646-A1AA-D9696CE2AACE}" type="pres">
      <dgm:prSet presAssocID="{A7F20248-BA52-44BE-B178-6584C8DA3B10}" presName="vert1" presStyleCnt="0"/>
      <dgm:spPr/>
    </dgm:pt>
    <dgm:pt modelId="{87EE85DD-A6BC-4FA0-920F-2F4B9CA3B31D}" type="pres">
      <dgm:prSet presAssocID="{D3BF01D1-27B6-4AEC-9825-511A0ACC4EB8}" presName="thickLine" presStyleLbl="alignNode1" presStyleIdx="2" presStyleCnt="4"/>
      <dgm:spPr/>
    </dgm:pt>
    <dgm:pt modelId="{C4EB82E5-110C-46B3-B10A-DDB808AC95B5}" type="pres">
      <dgm:prSet presAssocID="{D3BF01D1-27B6-4AEC-9825-511A0ACC4EB8}" presName="horz1" presStyleCnt="0"/>
      <dgm:spPr/>
    </dgm:pt>
    <dgm:pt modelId="{58070626-4E09-480C-BCAD-37E4AB9BD6FD}" type="pres">
      <dgm:prSet presAssocID="{D3BF01D1-27B6-4AEC-9825-511A0ACC4EB8}" presName="tx1" presStyleLbl="revTx" presStyleIdx="2" presStyleCnt="4"/>
      <dgm:spPr/>
    </dgm:pt>
    <dgm:pt modelId="{64745E91-BDFE-4B1A-881B-B6A18A566485}" type="pres">
      <dgm:prSet presAssocID="{D3BF01D1-27B6-4AEC-9825-511A0ACC4EB8}" presName="vert1" presStyleCnt="0"/>
      <dgm:spPr/>
    </dgm:pt>
    <dgm:pt modelId="{E4E082C0-94A1-41A3-A792-79EAE0DB98E1}" type="pres">
      <dgm:prSet presAssocID="{8FA49437-2437-4055-B5BB-F1BA11F5E365}" presName="thickLine" presStyleLbl="alignNode1" presStyleIdx="3" presStyleCnt="4"/>
      <dgm:spPr/>
    </dgm:pt>
    <dgm:pt modelId="{5C836231-0EAA-48D0-ACB2-3E379D0F8B49}" type="pres">
      <dgm:prSet presAssocID="{8FA49437-2437-4055-B5BB-F1BA11F5E365}" presName="horz1" presStyleCnt="0"/>
      <dgm:spPr/>
    </dgm:pt>
    <dgm:pt modelId="{EA7720BA-AD72-47D5-B5F8-A6C7A6970905}" type="pres">
      <dgm:prSet presAssocID="{8FA49437-2437-4055-B5BB-F1BA11F5E365}" presName="tx1" presStyleLbl="revTx" presStyleIdx="3" presStyleCnt="4"/>
      <dgm:spPr/>
    </dgm:pt>
    <dgm:pt modelId="{54A4BEC3-E105-4873-AAFD-ED7CEF158FF7}" type="pres">
      <dgm:prSet presAssocID="{8FA49437-2437-4055-B5BB-F1BA11F5E365}" presName="vert1" presStyleCnt="0"/>
      <dgm:spPr/>
    </dgm:pt>
  </dgm:ptLst>
  <dgm:cxnLst>
    <dgm:cxn modelId="{A3DE4F1E-D7D0-4413-9846-A52ADA9EC525}" type="presOf" srcId="{D3F9A119-1035-4952-B410-F22241D19269}" destId="{368C4816-E1C7-462E-B230-D31766D2CAC9}" srcOrd="0" destOrd="0" presId="urn:microsoft.com/office/officeart/2008/layout/LinedList"/>
    <dgm:cxn modelId="{52448330-C163-4F69-8E0F-BAFB86A3D413}" type="presOf" srcId="{31B25DD1-A6A8-4F35-8585-73F235852E2F}" destId="{D275A396-4037-41AD-B74D-3C899D07FBF6}" srcOrd="0" destOrd="0" presId="urn:microsoft.com/office/officeart/2008/layout/LinedList"/>
    <dgm:cxn modelId="{A04E7636-F5BF-4F49-A38F-59052C63E194}" srcId="{D3F9A119-1035-4952-B410-F22241D19269}" destId="{8FA49437-2437-4055-B5BB-F1BA11F5E365}" srcOrd="3" destOrd="0" parTransId="{6C420297-90F9-4136-A720-CF0200188C34}" sibTransId="{F8D4251A-1089-46D9-B467-AB8B831712AA}"/>
    <dgm:cxn modelId="{6A106764-DB66-46A2-B040-E56DAE7BD71C}" type="presOf" srcId="{A7F20248-BA52-44BE-B178-6584C8DA3B10}" destId="{CA1AABB7-500F-480C-A86C-BCD8349EB3B8}" srcOrd="0" destOrd="0" presId="urn:microsoft.com/office/officeart/2008/layout/LinedList"/>
    <dgm:cxn modelId="{D14D0666-D225-434B-9D85-F2A13C3CCBF7}" srcId="{D3F9A119-1035-4952-B410-F22241D19269}" destId="{31B25DD1-A6A8-4F35-8585-73F235852E2F}" srcOrd="0" destOrd="0" parTransId="{661F03AF-5FE9-4756-9EAE-9A83B591EB58}" sibTransId="{7B0A2ACB-6442-48FF-A0A6-4230A2C31005}"/>
    <dgm:cxn modelId="{227A216D-3D6F-46C3-BD03-D1865E1F4F07}" type="presOf" srcId="{8FA49437-2437-4055-B5BB-F1BA11F5E365}" destId="{EA7720BA-AD72-47D5-B5F8-A6C7A6970905}" srcOrd="0" destOrd="0" presId="urn:microsoft.com/office/officeart/2008/layout/LinedList"/>
    <dgm:cxn modelId="{F006F1CC-A460-4CB6-81F1-79C063D5C138}" srcId="{D3F9A119-1035-4952-B410-F22241D19269}" destId="{A7F20248-BA52-44BE-B178-6584C8DA3B10}" srcOrd="1" destOrd="0" parTransId="{D3355CF8-BA7D-40F4-A353-883E73040AE8}" sibTransId="{5F8F707C-C091-402A-9EF0-0362B0B37500}"/>
    <dgm:cxn modelId="{68D1E8D0-1CE9-41D7-981A-7886A598B1B8}" type="presOf" srcId="{D3BF01D1-27B6-4AEC-9825-511A0ACC4EB8}" destId="{58070626-4E09-480C-BCAD-37E4AB9BD6FD}" srcOrd="0" destOrd="0" presId="urn:microsoft.com/office/officeart/2008/layout/LinedList"/>
    <dgm:cxn modelId="{AE6239EF-D29F-4150-919B-34312101F309}" srcId="{D3F9A119-1035-4952-B410-F22241D19269}" destId="{D3BF01D1-27B6-4AEC-9825-511A0ACC4EB8}" srcOrd="2" destOrd="0" parTransId="{F132E51B-8359-405B-9041-1E1308404E6D}" sibTransId="{795C6C52-8425-4914-BA9F-1C101289DAFA}"/>
    <dgm:cxn modelId="{C3C6D46B-F6AE-4CBF-BF88-4DC329BC627C}" type="presParOf" srcId="{368C4816-E1C7-462E-B230-D31766D2CAC9}" destId="{44793728-E39A-4E44-8D01-57F13B0EB8FA}" srcOrd="0" destOrd="0" presId="urn:microsoft.com/office/officeart/2008/layout/LinedList"/>
    <dgm:cxn modelId="{459A0855-C7CF-44D6-A1E0-D8FD752CD4F4}" type="presParOf" srcId="{368C4816-E1C7-462E-B230-D31766D2CAC9}" destId="{71B6EB0E-4367-4EBF-92BD-7B51577D8EE2}" srcOrd="1" destOrd="0" presId="urn:microsoft.com/office/officeart/2008/layout/LinedList"/>
    <dgm:cxn modelId="{BF1CF679-1C9C-4DCA-80F3-50AEC32F2CF5}" type="presParOf" srcId="{71B6EB0E-4367-4EBF-92BD-7B51577D8EE2}" destId="{D275A396-4037-41AD-B74D-3C899D07FBF6}" srcOrd="0" destOrd="0" presId="urn:microsoft.com/office/officeart/2008/layout/LinedList"/>
    <dgm:cxn modelId="{CE784E1D-969A-4DC0-9B96-793C84141E54}" type="presParOf" srcId="{71B6EB0E-4367-4EBF-92BD-7B51577D8EE2}" destId="{C2504857-9EFB-49B0-A693-3719E914DD88}" srcOrd="1" destOrd="0" presId="urn:microsoft.com/office/officeart/2008/layout/LinedList"/>
    <dgm:cxn modelId="{1931E7F3-3FE6-4D96-89FF-E1F2DC9D71FB}" type="presParOf" srcId="{368C4816-E1C7-462E-B230-D31766D2CAC9}" destId="{A328434B-7229-4A0F-9E60-45F16C32431E}" srcOrd="2" destOrd="0" presId="urn:microsoft.com/office/officeart/2008/layout/LinedList"/>
    <dgm:cxn modelId="{470D7048-E99F-4428-A506-5222057B150A}" type="presParOf" srcId="{368C4816-E1C7-462E-B230-D31766D2CAC9}" destId="{BD714B36-A101-468F-A88F-464FF8ED3904}" srcOrd="3" destOrd="0" presId="urn:microsoft.com/office/officeart/2008/layout/LinedList"/>
    <dgm:cxn modelId="{7D81AADE-6EC6-47A7-927C-5E8382A7F64B}" type="presParOf" srcId="{BD714B36-A101-468F-A88F-464FF8ED3904}" destId="{CA1AABB7-500F-480C-A86C-BCD8349EB3B8}" srcOrd="0" destOrd="0" presId="urn:microsoft.com/office/officeart/2008/layout/LinedList"/>
    <dgm:cxn modelId="{BE329692-0640-42EC-B1AD-F36BEF84E0C7}" type="presParOf" srcId="{BD714B36-A101-468F-A88F-464FF8ED3904}" destId="{E2375504-9559-4646-A1AA-D9696CE2AACE}" srcOrd="1" destOrd="0" presId="urn:microsoft.com/office/officeart/2008/layout/LinedList"/>
    <dgm:cxn modelId="{C4EA8224-D58E-4953-AFE6-4553F5CAF722}" type="presParOf" srcId="{368C4816-E1C7-462E-B230-D31766D2CAC9}" destId="{87EE85DD-A6BC-4FA0-920F-2F4B9CA3B31D}" srcOrd="4" destOrd="0" presId="urn:microsoft.com/office/officeart/2008/layout/LinedList"/>
    <dgm:cxn modelId="{BF32FA45-61CE-4168-A866-C1EF3DB5C8C7}" type="presParOf" srcId="{368C4816-E1C7-462E-B230-D31766D2CAC9}" destId="{C4EB82E5-110C-46B3-B10A-DDB808AC95B5}" srcOrd="5" destOrd="0" presId="urn:microsoft.com/office/officeart/2008/layout/LinedList"/>
    <dgm:cxn modelId="{ACBC487C-A4B9-4D81-A4E1-D30F5F1B8AB1}" type="presParOf" srcId="{C4EB82E5-110C-46B3-B10A-DDB808AC95B5}" destId="{58070626-4E09-480C-BCAD-37E4AB9BD6FD}" srcOrd="0" destOrd="0" presId="urn:microsoft.com/office/officeart/2008/layout/LinedList"/>
    <dgm:cxn modelId="{9D5942E6-7627-423E-B79D-CF989E22CEF2}" type="presParOf" srcId="{C4EB82E5-110C-46B3-B10A-DDB808AC95B5}" destId="{64745E91-BDFE-4B1A-881B-B6A18A566485}" srcOrd="1" destOrd="0" presId="urn:microsoft.com/office/officeart/2008/layout/LinedList"/>
    <dgm:cxn modelId="{6F2DDD70-3D96-4470-A4ED-9BE423414D18}" type="presParOf" srcId="{368C4816-E1C7-462E-B230-D31766D2CAC9}" destId="{E4E082C0-94A1-41A3-A792-79EAE0DB98E1}" srcOrd="6" destOrd="0" presId="urn:microsoft.com/office/officeart/2008/layout/LinedList"/>
    <dgm:cxn modelId="{54E7A506-6DEE-48B8-B389-6B39F85AE7A8}" type="presParOf" srcId="{368C4816-E1C7-462E-B230-D31766D2CAC9}" destId="{5C836231-0EAA-48D0-ACB2-3E379D0F8B49}" srcOrd="7" destOrd="0" presId="urn:microsoft.com/office/officeart/2008/layout/LinedList"/>
    <dgm:cxn modelId="{A253FE41-D4FB-4538-A030-28BEFBF66E9A}" type="presParOf" srcId="{5C836231-0EAA-48D0-ACB2-3E379D0F8B49}" destId="{EA7720BA-AD72-47D5-B5F8-A6C7A6970905}" srcOrd="0" destOrd="0" presId="urn:microsoft.com/office/officeart/2008/layout/LinedList"/>
    <dgm:cxn modelId="{C9E44A25-182F-466E-93C5-C82EA2DBC48E}" type="presParOf" srcId="{5C836231-0EAA-48D0-ACB2-3E379D0F8B49}" destId="{54A4BEC3-E105-4873-AAFD-ED7CEF158FF7}" srcOrd="1" destOrd="0" presId="urn:microsoft.com/office/officeart/2008/layout/Lin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9.xml><?xml version="1.0" encoding="utf-8"?>
<dgm:dataModel xmlns:dgm="http://schemas.openxmlformats.org/drawingml/2006/diagram" xmlns:a="http://schemas.openxmlformats.org/drawingml/2006/main">
  <dgm:ptLst>
    <dgm:pt modelId="{A43D77B3-CEDA-4A9B-BDFC-3B7514F494F5}" type="doc">
      <dgm:prSet loTypeId="urn:microsoft.com/office/officeart/2018/2/layout/IconVerticalSolidList" loCatId="icon" qsTypeId="urn:microsoft.com/office/officeart/2005/8/quickstyle/simple1" qsCatId="simple" csTypeId="urn:microsoft.com/office/officeart/2005/8/colors/accent6_2" csCatId="accent6" phldr="1"/>
      <dgm:spPr/>
      <dgm:t>
        <a:bodyPr/>
        <a:lstStyle/>
        <a:p>
          <a:endParaRPr lang="en-US"/>
        </a:p>
      </dgm:t>
    </dgm:pt>
    <dgm:pt modelId="{B87B18BB-DD17-4F22-BEAB-C082E5C04385}">
      <dgm:prSet custT="1"/>
      <dgm:spPr/>
      <dgm:t>
        <a:bodyPr/>
        <a:lstStyle/>
        <a:p>
          <a:pPr>
            <a:lnSpc>
              <a:spcPct val="100000"/>
            </a:lnSpc>
          </a:pPr>
          <a:r>
            <a:rPr lang="en-US" sz="2000" b="0"/>
            <a:t>First, identify what you want to accomplish in a strong, clear, first-person statement. </a:t>
          </a:r>
        </a:p>
      </dgm:t>
    </dgm:pt>
    <dgm:pt modelId="{ECC59D44-2A0E-4F0E-ACC0-FCDFAD5B4445}" type="parTrans" cxnId="{DCCD318C-6BF0-40AD-8015-B89336A2C973}">
      <dgm:prSet/>
      <dgm:spPr/>
      <dgm:t>
        <a:bodyPr/>
        <a:lstStyle/>
        <a:p>
          <a:endParaRPr lang="en-US" sz="2000">
            <a:solidFill>
              <a:srgbClr val="595959"/>
            </a:solidFill>
          </a:endParaRPr>
        </a:p>
      </dgm:t>
    </dgm:pt>
    <dgm:pt modelId="{5675CC54-7053-4250-9555-1AE657EB9AA7}" type="sibTrans" cxnId="{DCCD318C-6BF0-40AD-8015-B89336A2C973}">
      <dgm:prSet/>
      <dgm:spPr/>
      <dgm:t>
        <a:bodyPr/>
        <a:lstStyle/>
        <a:p>
          <a:endParaRPr lang="en-US" sz="2000">
            <a:solidFill>
              <a:srgbClr val="595959"/>
            </a:solidFill>
          </a:endParaRPr>
        </a:p>
      </dgm:t>
    </dgm:pt>
    <dgm:pt modelId="{41260802-9745-4F58-8C65-1C56FF03F6C6}">
      <dgm:prSet custT="1"/>
      <dgm:spPr/>
      <dgm:t>
        <a:bodyPr/>
        <a:lstStyle/>
        <a:p>
          <a:pPr>
            <a:lnSpc>
              <a:spcPct val="100000"/>
            </a:lnSpc>
          </a:pPr>
          <a:r>
            <a:rPr lang="en-US" sz="2000" b="0"/>
            <a:t>Now, consider the steps required to get you from where you are now to your goal. </a:t>
          </a:r>
        </a:p>
      </dgm:t>
    </dgm:pt>
    <dgm:pt modelId="{249C782A-6A08-48B3-A6B9-00F228B411F1}" type="parTrans" cxnId="{84039F95-D719-4453-9417-FB20683CBDA0}">
      <dgm:prSet/>
      <dgm:spPr/>
      <dgm:t>
        <a:bodyPr/>
        <a:lstStyle/>
        <a:p>
          <a:endParaRPr lang="en-CA" sz="2000">
            <a:solidFill>
              <a:srgbClr val="595959"/>
            </a:solidFill>
          </a:endParaRPr>
        </a:p>
      </dgm:t>
    </dgm:pt>
    <dgm:pt modelId="{7ABDA34D-A813-4176-A08D-FCFA94ECADAA}" type="sibTrans" cxnId="{84039F95-D719-4453-9417-FB20683CBDA0}">
      <dgm:prSet/>
      <dgm:spPr/>
      <dgm:t>
        <a:bodyPr/>
        <a:lstStyle/>
        <a:p>
          <a:endParaRPr lang="en-CA" sz="2000">
            <a:solidFill>
              <a:srgbClr val="595959"/>
            </a:solidFill>
          </a:endParaRPr>
        </a:p>
      </dgm:t>
    </dgm:pt>
    <dgm:pt modelId="{AF782459-2FB3-4C5D-9C5C-2D37360EF47A}">
      <dgm:prSet custT="1"/>
      <dgm:spPr/>
      <dgm:t>
        <a:bodyPr/>
        <a:lstStyle/>
        <a:p>
          <a:pPr>
            <a:lnSpc>
              <a:spcPct val="100000"/>
            </a:lnSpc>
          </a:pPr>
          <a:r>
            <a:rPr lang="en-US" sz="2000" b="0" dirty="0"/>
            <a:t>Determine what resources are needed to ascend each step. </a:t>
          </a:r>
        </a:p>
      </dgm:t>
    </dgm:pt>
    <dgm:pt modelId="{6E8B8A5C-180E-4E0D-B73A-EB9BA3893DF7}" type="parTrans" cxnId="{021FF20D-A53B-4C4C-8D18-99876ED31EA3}">
      <dgm:prSet/>
      <dgm:spPr/>
      <dgm:t>
        <a:bodyPr/>
        <a:lstStyle/>
        <a:p>
          <a:endParaRPr lang="en-CA" sz="2000">
            <a:solidFill>
              <a:srgbClr val="595959"/>
            </a:solidFill>
          </a:endParaRPr>
        </a:p>
      </dgm:t>
    </dgm:pt>
    <dgm:pt modelId="{541281BF-7E0B-4154-AD97-434C330518BF}" type="sibTrans" cxnId="{021FF20D-A53B-4C4C-8D18-99876ED31EA3}">
      <dgm:prSet/>
      <dgm:spPr/>
      <dgm:t>
        <a:bodyPr/>
        <a:lstStyle/>
        <a:p>
          <a:endParaRPr lang="en-CA" sz="2000">
            <a:solidFill>
              <a:srgbClr val="595959"/>
            </a:solidFill>
          </a:endParaRPr>
        </a:p>
      </dgm:t>
    </dgm:pt>
    <dgm:pt modelId="{661B9CD0-67B9-4C9D-BC4A-C45215D014C1}">
      <dgm:prSet custT="1"/>
      <dgm:spPr/>
      <dgm:t>
        <a:bodyPr/>
        <a:lstStyle/>
        <a:p>
          <a:pPr>
            <a:lnSpc>
              <a:spcPct val="100000"/>
            </a:lnSpc>
          </a:pPr>
          <a:r>
            <a:rPr lang="en-US" sz="2000" b="0"/>
            <a:t>Make note of existing resources that can support your work. </a:t>
          </a:r>
        </a:p>
      </dgm:t>
    </dgm:pt>
    <dgm:pt modelId="{2F5F173A-FE59-4B8F-8549-80D47EB58ECA}" type="parTrans" cxnId="{512C5F27-B2DB-4D37-A0A8-829D45529447}">
      <dgm:prSet/>
      <dgm:spPr/>
      <dgm:t>
        <a:bodyPr/>
        <a:lstStyle/>
        <a:p>
          <a:endParaRPr lang="en-CA" sz="2000">
            <a:solidFill>
              <a:srgbClr val="595959"/>
            </a:solidFill>
          </a:endParaRPr>
        </a:p>
      </dgm:t>
    </dgm:pt>
    <dgm:pt modelId="{6606BE5F-E5A1-4920-AB60-4BEC3CEB5786}" type="sibTrans" cxnId="{512C5F27-B2DB-4D37-A0A8-829D45529447}">
      <dgm:prSet/>
      <dgm:spPr/>
      <dgm:t>
        <a:bodyPr/>
        <a:lstStyle/>
        <a:p>
          <a:endParaRPr lang="en-CA" sz="2000">
            <a:solidFill>
              <a:srgbClr val="595959"/>
            </a:solidFill>
          </a:endParaRPr>
        </a:p>
      </dgm:t>
    </dgm:pt>
    <dgm:pt modelId="{85968D1B-04EB-4C38-BE46-823B8DD13081}">
      <dgm:prSet custT="1"/>
      <dgm:spPr/>
      <dgm:t>
        <a:bodyPr/>
        <a:lstStyle/>
        <a:p>
          <a:pPr>
            <a:lnSpc>
              <a:spcPct val="100000"/>
            </a:lnSpc>
          </a:pPr>
          <a:r>
            <a:rPr lang="en-US" sz="2000" b="0"/>
            <a:t>Explain opportunities to either make money or save money. </a:t>
          </a:r>
        </a:p>
      </dgm:t>
    </dgm:pt>
    <dgm:pt modelId="{D94B7EE2-9C9A-4CCC-92DA-5436F486F10B}" type="parTrans" cxnId="{FCD17323-971E-449A-BF03-9F784F5252BF}">
      <dgm:prSet/>
      <dgm:spPr/>
      <dgm:t>
        <a:bodyPr/>
        <a:lstStyle/>
        <a:p>
          <a:endParaRPr lang="en-CA" sz="2000">
            <a:solidFill>
              <a:srgbClr val="595959"/>
            </a:solidFill>
          </a:endParaRPr>
        </a:p>
      </dgm:t>
    </dgm:pt>
    <dgm:pt modelId="{CED1286B-F41C-4051-BB57-53F88F817BA7}" type="sibTrans" cxnId="{FCD17323-971E-449A-BF03-9F784F5252BF}">
      <dgm:prSet/>
      <dgm:spPr/>
      <dgm:t>
        <a:bodyPr/>
        <a:lstStyle/>
        <a:p>
          <a:endParaRPr lang="en-CA" sz="2000">
            <a:solidFill>
              <a:srgbClr val="595959"/>
            </a:solidFill>
          </a:endParaRPr>
        </a:p>
      </dgm:t>
    </dgm:pt>
    <dgm:pt modelId="{BE86578C-3B98-4AC1-9873-545A96BF3808}" type="pres">
      <dgm:prSet presAssocID="{A43D77B3-CEDA-4A9B-BDFC-3B7514F494F5}" presName="root" presStyleCnt="0">
        <dgm:presLayoutVars>
          <dgm:dir/>
          <dgm:resizeHandles val="exact"/>
        </dgm:presLayoutVars>
      </dgm:prSet>
      <dgm:spPr/>
    </dgm:pt>
    <dgm:pt modelId="{E9FB50E0-D05A-4973-8B6D-7C56D6A1CEB3}" type="pres">
      <dgm:prSet presAssocID="{B87B18BB-DD17-4F22-BEAB-C082E5C04385}" presName="compNode" presStyleCnt="0"/>
      <dgm:spPr/>
    </dgm:pt>
    <dgm:pt modelId="{93E8E64E-3D04-444D-B75D-828B186DDAAB}" type="pres">
      <dgm:prSet presAssocID="{B87B18BB-DD17-4F22-BEAB-C082E5C04385}" presName="bgRect" presStyleLbl="bgShp" presStyleIdx="0" presStyleCnt="5"/>
      <dgm:spPr/>
    </dgm:pt>
    <dgm:pt modelId="{4456EF00-4E4D-452F-B964-7EF7B9B38440}" type="pres">
      <dgm:prSet presAssocID="{B87B18BB-DD17-4F22-BEAB-C082E5C04385}" presName="iconRect" presStyleLbl="node1" presStyleIdx="0" presStyleCnt="5"/>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dgm:spPr>
      <dgm:extLst>
        <a:ext uri="{E40237B7-FDA0-4F09-8148-C483321AD2D9}">
          <dgm14:cNvPr xmlns:dgm14="http://schemas.microsoft.com/office/drawing/2010/diagram" id="0" name="" descr="Target"/>
        </a:ext>
      </dgm:extLst>
    </dgm:pt>
    <dgm:pt modelId="{370C12E4-DAB1-4158-8BB4-705AFBCFDE5A}" type="pres">
      <dgm:prSet presAssocID="{B87B18BB-DD17-4F22-BEAB-C082E5C04385}" presName="spaceRect" presStyleCnt="0"/>
      <dgm:spPr/>
    </dgm:pt>
    <dgm:pt modelId="{23BC54D8-4B3F-46A2-96AF-5E5BAEEF97C8}" type="pres">
      <dgm:prSet presAssocID="{B87B18BB-DD17-4F22-BEAB-C082E5C04385}" presName="parTx" presStyleLbl="revTx" presStyleIdx="0" presStyleCnt="5">
        <dgm:presLayoutVars>
          <dgm:chMax val="0"/>
          <dgm:chPref val="0"/>
        </dgm:presLayoutVars>
      </dgm:prSet>
      <dgm:spPr/>
    </dgm:pt>
    <dgm:pt modelId="{D82CCD99-860E-467A-824C-BBD8173A461A}" type="pres">
      <dgm:prSet presAssocID="{5675CC54-7053-4250-9555-1AE657EB9AA7}" presName="sibTrans" presStyleCnt="0"/>
      <dgm:spPr/>
    </dgm:pt>
    <dgm:pt modelId="{BC887C40-553D-4A19-817F-C8C32EE3AB7F}" type="pres">
      <dgm:prSet presAssocID="{41260802-9745-4F58-8C65-1C56FF03F6C6}" presName="compNode" presStyleCnt="0"/>
      <dgm:spPr/>
    </dgm:pt>
    <dgm:pt modelId="{DDC71905-467D-42AE-AF23-E50E5A463851}" type="pres">
      <dgm:prSet presAssocID="{41260802-9745-4F58-8C65-1C56FF03F6C6}" presName="bgRect" presStyleLbl="bgShp" presStyleIdx="1" presStyleCnt="5"/>
      <dgm:spPr/>
    </dgm:pt>
    <dgm:pt modelId="{0E44E6F8-ABC5-4CFE-A54C-E97CD54AF00E}" type="pres">
      <dgm:prSet presAssocID="{41260802-9745-4F58-8C65-1C56FF03F6C6}" presName="iconRect" presStyleLbl="node1" presStyleIdx="1" presStyleCnt="5"/>
      <dgm:spPr>
        <a:blipFill>
          <a:blip xmlns:r="http://schemas.openxmlformats.org/officeDocument/2006/relationships" r:embed="rId3">
            <a:extLst>
              <a:ext uri="{96DAC541-7B7A-43D3-8B79-37D633B846F1}">
                <asvg:svgBlip xmlns:asvg="http://schemas.microsoft.com/office/drawing/2016/SVG/main" r:embed="rId4"/>
              </a:ext>
            </a:extLst>
          </a:blip>
          <a:srcRect/>
          <a:stretch>
            <a:fillRect/>
          </a:stretch>
        </a:blipFill>
      </dgm:spPr>
      <dgm:extLst>
        <a:ext uri="{E40237B7-FDA0-4F09-8148-C483321AD2D9}">
          <dgm14:cNvPr xmlns:dgm14="http://schemas.microsoft.com/office/drawing/2010/diagram" id="0" name="" descr="Hamburger Menu Icon outline"/>
        </a:ext>
      </dgm:extLst>
    </dgm:pt>
    <dgm:pt modelId="{226E5B35-536F-4D2E-A395-94477D8C223D}" type="pres">
      <dgm:prSet presAssocID="{41260802-9745-4F58-8C65-1C56FF03F6C6}" presName="spaceRect" presStyleCnt="0"/>
      <dgm:spPr/>
    </dgm:pt>
    <dgm:pt modelId="{FC25FB1C-C859-4EB1-A310-5B2E6F052DD7}" type="pres">
      <dgm:prSet presAssocID="{41260802-9745-4F58-8C65-1C56FF03F6C6}" presName="parTx" presStyleLbl="revTx" presStyleIdx="1" presStyleCnt="5">
        <dgm:presLayoutVars>
          <dgm:chMax val="0"/>
          <dgm:chPref val="0"/>
        </dgm:presLayoutVars>
      </dgm:prSet>
      <dgm:spPr/>
    </dgm:pt>
    <dgm:pt modelId="{4ED66E12-C9FA-4F49-A4E1-B9500A2EA4DC}" type="pres">
      <dgm:prSet presAssocID="{7ABDA34D-A813-4176-A08D-FCFA94ECADAA}" presName="sibTrans" presStyleCnt="0"/>
      <dgm:spPr/>
    </dgm:pt>
    <dgm:pt modelId="{0758D0E3-5CE5-460E-A46D-2A97BF67C41A}" type="pres">
      <dgm:prSet presAssocID="{AF782459-2FB3-4C5D-9C5C-2D37360EF47A}" presName="compNode" presStyleCnt="0"/>
      <dgm:spPr/>
    </dgm:pt>
    <dgm:pt modelId="{AD8B0FCE-19C2-4562-8F8D-DE80D2494A25}" type="pres">
      <dgm:prSet presAssocID="{AF782459-2FB3-4C5D-9C5C-2D37360EF47A}" presName="bgRect" presStyleLbl="bgShp" presStyleIdx="2" presStyleCnt="5"/>
      <dgm:spPr/>
    </dgm:pt>
    <dgm:pt modelId="{881928FF-7C7E-4387-B262-08ADF49AA71F}" type="pres">
      <dgm:prSet presAssocID="{AF782459-2FB3-4C5D-9C5C-2D37360EF47A}" presName="iconRect" presStyleLbl="node1" presStyleIdx="2" presStyleCnt="5"/>
      <dgm:spPr>
        <a:blipFill>
          <a:blip xmlns:r="http://schemas.openxmlformats.org/officeDocument/2006/relationships" r:embed="rId5">
            <a:extLst>
              <a:ext uri="{96DAC541-7B7A-43D3-8B79-37D633B846F1}">
                <asvg:svgBlip xmlns:asvg="http://schemas.microsoft.com/office/drawing/2016/SVG/main" r:embed="rId6"/>
              </a:ext>
            </a:extLst>
          </a:blip>
          <a:srcRect/>
          <a:stretch>
            <a:fillRect/>
          </a:stretch>
        </a:blipFill>
      </dgm:spPr>
      <dgm:extLst>
        <a:ext uri="{E40237B7-FDA0-4F09-8148-C483321AD2D9}">
          <dgm14:cNvPr xmlns:dgm14="http://schemas.microsoft.com/office/drawing/2010/diagram" id="0" name="" descr="Tools with solid fill"/>
        </a:ext>
      </dgm:extLst>
    </dgm:pt>
    <dgm:pt modelId="{66612EA6-45AA-4D8C-84A7-81E1C2376188}" type="pres">
      <dgm:prSet presAssocID="{AF782459-2FB3-4C5D-9C5C-2D37360EF47A}" presName="spaceRect" presStyleCnt="0"/>
      <dgm:spPr/>
    </dgm:pt>
    <dgm:pt modelId="{7B45D3D9-77C8-476C-84EF-0F1404177900}" type="pres">
      <dgm:prSet presAssocID="{AF782459-2FB3-4C5D-9C5C-2D37360EF47A}" presName="parTx" presStyleLbl="revTx" presStyleIdx="2" presStyleCnt="5">
        <dgm:presLayoutVars>
          <dgm:chMax val="0"/>
          <dgm:chPref val="0"/>
        </dgm:presLayoutVars>
      </dgm:prSet>
      <dgm:spPr/>
    </dgm:pt>
    <dgm:pt modelId="{74F7365F-E0F5-49B9-8776-6FF81FB5D86B}" type="pres">
      <dgm:prSet presAssocID="{541281BF-7E0B-4154-AD97-434C330518BF}" presName="sibTrans" presStyleCnt="0"/>
      <dgm:spPr/>
    </dgm:pt>
    <dgm:pt modelId="{8126BA7A-32B5-49D3-86BB-78BA68A51DBC}" type="pres">
      <dgm:prSet presAssocID="{661B9CD0-67B9-4C9D-BC4A-C45215D014C1}" presName="compNode" presStyleCnt="0"/>
      <dgm:spPr/>
    </dgm:pt>
    <dgm:pt modelId="{1AE04E80-3CCE-4E77-8F6C-CE9F52A77A6E}" type="pres">
      <dgm:prSet presAssocID="{661B9CD0-67B9-4C9D-BC4A-C45215D014C1}" presName="bgRect" presStyleLbl="bgShp" presStyleIdx="3" presStyleCnt="5"/>
      <dgm:spPr/>
    </dgm:pt>
    <dgm:pt modelId="{29BE3678-1AC9-4A69-8EEC-E116E130E3C6}" type="pres">
      <dgm:prSet presAssocID="{661B9CD0-67B9-4C9D-BC4A-C45215D014C1}" presName="iconRect" presStyleLbl="node1" presStyleIdx="3" presStyleCnt="5"/>
      <dgm:spPr>
        <a:blipFill>
          <a:blip xmlns:r="http://schemas.openxmlformats.org/officeDocument/2006/relationships" r:embed="rId7">
            <a:extLst>
              <a:ext uri="{96DAC541-7B7A-43D3-8B79-37D633B846F1}">
                <asvg:svgBlip xmlns:asvg="http://schemas.microsoft.com/office/drawing/2016/SVG/main" r:embed="rId8"/>
              </a:ext>
            </a:extLst>
          </a:blip>
          <a:srcRect/>
          <a:stretch>
            <a:fillRect/>
          </a:stretch>
        </a:blipFill>
      </dgm:spPr>
      <dgm:extLst>
        <a:ext uri="{E40237B7-FDA0-4F09-8148-C483321AD2D9}">
          <dgm14:cNvPr xmlns:dgm14="http://schemas.microsoft.com/office/drawing/2010/diagram" id="0" name="" descr="Cycle with people with solid fill"/>
        </a:ext>
      </dgm:extLst>
    </dgm:pt>
    <dgm:pt modelId="{2FABBDCD-8770-43BB-930D-67611D802483}" type="pres">
      <dgm:prSet presAssocID="{661B9CD0-67B9-4C9D-BC4A-C45215D014C1}" presName="spaceRect" presStyleCnt="0"/>
      <dgm:spPr/>
    </dgm:pt>
    <dgm:pt modelId="{785DD56B-AE66-4BF3-9CCD-636C31B811C1}" type="pres">
      <dgm:prSet presAssocID="{661B9CD0-67B9-4C9D-BC4A-C45215D014C1}" presName="parTx" presStyleLbl="revTx" presStyleIdx="3" presStyleCnt="5">
        <dgm:presLayoutVars>
          <dgm:chMax val="0"/>
          <dgm:chPref val="0"/>
        </dgm:presLayoutVars>
      </dgm:prSet>
      <dgm:spPr/>
    </dgm:pt>
    <dgm:pt modelId="{BC5D7430-B2F4-4305-A871-18E95272C44C}" type="pres">
      <dgm:prSet presAssocID="{6606BE5F-E5A1-4920-AB60-4BEC3CEB5786}" presName="sibTrans" presStyleCnt="0"/>
      <dgm:spPr/>
    </dgm:pt>
    <dgm:pt modelId="{7111AA99-187F-4D14-BBED-CBBE845967F5}" type="pres">
      <dgm:prSet presAssocID="{85968D1B-04EB-4C38-BE46-823B8DD13081}" presName="compNode" presStyleCnt="0"/>
      <dgm:spPr/>
    </dgm:pt>
    <dgm:pt modelId="{46B62998-DB5C-4944-9307-4A129D114F2B}" type="pres">
      <dgm:prSet presAssocID="{85968D1B-04EB-4C38-BE46-823B8DD13081}" presName="bgRect" presStyleLbl="bgShp" presStyleIdx="4" presStyleCnt="5"/>
      <dgm:spPr/>
    </dgm:pt>
    <dgm:pt modelId="{CE7F0130-A8B4-4EE1-B4E2-546385956430}" type="pres">
      <dgm:prSet presAssocID="{85968D1B-04EB-4C38-BE46-823B8DD13081}" presName="iconRect" presStyleLbl="node1" presStyleIdx="4" presStyleCnt="5"/>
      <dgm:spPr>
        <a:blipFill>
          <a:blip xmlns:r="http://schemas.openxmlformats.org/officeDocument/2006/relationships" r:embed="rId9">
            <a:extLst>
              <a:ext uri="{96DAC541-7B7A-43D3-8B79-37D633B846F1}">
                <asvg:svgBlip xmlns:asvg="http://schemas.microsoft.com/office/drawing/2016/SVG/main" r:embed="rId10"/>
              </a:ext>
            </a:extLst>
          </a:blip>
          <a:srcRect/>
          <a:stretch>
            <a:fillRect/>
          </a:stretch>
        </a:blipFill>
      </dgm:spPr>
      <dgm:extLst>
        <a:ext uri="{E40237B7-FDA0-4F09-8148-C483321AD2D9}">
          <dgm14:cNvPr xmlns:dgm14="http://schemas.microsoft.com/office/drawing/2010/diagram" id="0" name="" descr="Dollar with solid fill"/>
        </a:ext>
      </dgm:extLst>
    </dgm:pt>
    <dgm:pt modelId="{94DB40E1-CEB5-4AE6-8412-7AB39BF5F20E}" type="pres">
      <dgm:prSet presAssocID="{85968D1B-04EB-4C38-BE46-823B8DD13081}" presName="spaceRect" presStyleCnt="0"/>
      <dgm:spPr/>
    </dgm:pt>
    <dgm:pt modelId="{7C71AFA9-3362-4147-A0C5-8D231562AC52}" type="pres">
      <dgm:prSet presAssocID="{85968D1B-04EB-4C38-BE46-823B8DD13081}" presName="parTx" presStyleLbl="revTx" presStyleIdx="4" presStyleCnt="5">
        <dgm:presLayoutVars>
          <dgm:chMax val="0"/>
          <dgm:chPref val="0"/>
        </dgm:presLayoutVars>
      </dgm:prSet>
      <dgm:spPr/>
    </dgm:pt>
  </dgm:ptLst>
  <dgm:cxnLst>
    <dgm:cxn modelId="{021FF20D-A53B-4C4C-8D18-99876ED31EA3}" srcId="{A43D77B3-CEDA-4A9B-BDFC-3B7514F494F5}" destId="{AF782459-2FB3-4C5D-9C5C-2D37360EF47A}" srcOrd="2" destOrd="0" parTransId="{6E8B8A5C-180E-4E0D-B73A-EB9BA3893DF7}" sibTransId="{541281BF-7E0B-4154-AD97-434C330518BF}"/>
    <dgm:cxn modelId="{4C9CDB0E-1EDE-4087-8068-CA3C405928B6}" type="presOf" srcId="{AF782459-2FB3-4C5D-9C5C-2D37360EF47A}" destId="{7B45D3D9-77C8-476C-84EF-0F1404177900}" srcOrd="0" destOrd="0" presId="urn:microsoft.com/office/officeart/2018/2/layout/IconVerticalSolidList"/>
    <dgm:cxn modelId="{FCD17323-971E-449A-BF03-9F784F5252BF}" srcId="{A43D77B3-CEDA-4A9B-BDFC-3B7514F494F5}" destId="{85968D1B-04EB-4C38-BE46-823B8DD13081}" srcOrd="4" destOrd="0" parTransId="{D94B7EE2-9C9A-4CCC-92DA-5436F486F10B}" sibTransId="{CED1286B-F41C-4051-BB57-53F88F817BA7}"/>
    <dgm:cxn modelId="{512C5F27-B2DB-4D37-A0A8-829D45529447}" srcId="{A43D77B3-CEDA-4A9B-BDFC-3B7514F494F5}" destId="{661B9CD0-67B9-4C9D-BC4A-C45215D014C1}" srcOrd="3" destOrd="0" parTransId="{2F5F173A-FE59-4B8F-8549-80D47EB58ECA}" sibTransId="{6606BE5F-E5A1-4920-AB60-4BEC3CEB5786}"/>
    <dgm:cxn modelId="{C3499644-8470-4582-BC8A-E57A8D463F77}" type="presOf" srcId="{41260802-9745-4F58-8C65-1C56FF03F6C6}" destId="{FC25FB1C-C859-4EB1-A310-5B2E6F052DD7}" srcOrd="0" destOrd="0" presId="urn:microsoft.com/office/officeart/2018/2/layout/IconVerticalSolidList"/>
    <dgm:cxn modelId="{DCCD318C-6BF0-40AD-8015-B89336A2C973}" srcId="{A43D77B3-CEDA-4A9B-BDFC-3B7514F494F5}" destId="{B87B18BB-DD17-4F22-BEAB-C082E5C04385}" srcOrd="0" destOrd="0" parTransId="{ECC59D44-2A0E-4F0E-ACC0-FCDFAD5B4445}" sibTransId="{5675CC54-7053-4250-9555-1AE657EB9AA7}"/>
    <dgm:cxn modelId="{84039F95-D719-4453-9417-FB20683CBDA0}" srcId="{A43D77B3-CEDA-4A9B-BDFC-3B7514F494F5}" destId="{41260802-9745-4F58-8C65-1C56FF03F6C6}" srcOrd="1" destOrd="0" parTransId="{249C782A-6A08-48B3-A6B9-00F228B411F1}" sibTransId="{7ABDA34D-A813-4176-A08D-FCFA94ECADAA}"/>
    <dgm:cxn modelId="{7FE6A999-1AA5-49E8-84D8-CEF5843A0231}" type="presOf" srcId="{B87B18BB-DD17-4F22-BEAB-C082E5C04385}" destId="{23BC54D8-4B3F-46A2-96AF-5E5BAEEF97C8}" srcOrd="0" destOrd="0" presId="urn:microsoft.com/office/officeart/2018/2/layout/IconVerticalSolidList"/>
    <dgm:cxn modelId="{95955F9A-8C2E-4789-AAAF-673787B63C46}" type="presOf" srcId="{85968D1B-04EB-4C38-BE46-823B8DD13081}" destId="{7C71AFA9-3362-4147-A0C5-8D231562AC52}" srcOrd="0" destOrd="0" presId="urn:microsoft.com/office/officeart/2018/2/layout/IconVerticalSolidList"/>
    <dgm:cxn modelId="{0DBE099F-BA03-414A-AE85-03D2740BC2D8}" type="presOf" srcId="{A43D77B3-CEDA-4A9B-BDFC-3B7514F494F5}" destId="{BE86578C-3B98-4AC1-9873-545A96BF3808}" srcOrd="0" destOrd="0" presId="urn:microsoft.com/office/officeart/2018/2/layout/IconVerticalSolidList"/>
    <dgm:cxn modelId="{CBCF2AF1-8427-4F2D-8799-304572F6DA57}" type="presOf" srcId="{661B9CD0-67B9-4C9D-BC4A-C45215D014C1}" destId="{785DD56B-AE66-4BF3-9CCD-636C31B811C1}" srcOrd="0" destOrd="0" presId="urn:microsoft.com/office/officeart/2018/2/layout/IconVerticalSolidList"/>
    <dgm:cxn modelId="{11A729CE-4A2A-454C-BD43-5927CB76CB55}" type="presParOf" srcId="{BE86578C-3B98-4AC1-9873-545A96BF3808}" destId="{E9FB50E0-D05A-4973-8B6D-7C56D6A1CEB3}" srcOrd="0" destOrd="0" presId="urn:microsoft.com/office/officeart/2018/2/layout/IconVerticalSolidList"/>
    <dgm:cxn modelId="{F34D1EF3-F72C-4174-A920-B0C644B84A41}" type="presParOf" srcId="{E9FB50E0-D05A-4973-8B6D-7C56D6A1CEB3}" destId="{93E8E64E-3D04-444D-B75D-828B186DDAAB}" srcOrd="0" destOrd="0" presId="urn:microsoft.com/office/officeart/2018/2/layout/IconVerticalSolidList"/>
    <dgm:cxn modelId="{CCF3CE06-D49F-4BD5-A2B4-B128DEC73736}" type="presParOf" srcId="{E9FB50E0-D05A-4973-8B6D-7C56D6A1CEB3}" destId="{4456EF00-4E4D-452F-B964-7EF7B9B38440}" srcOrd="1" destOrd="0" presId="urn:microsoft.com/office/officeart/2018/2/layout/IconVerticalSolidList"/>
    <dgm:cxn modelId="{495E1248-9857-435E-B280-D57CD1D56A28}" type="presParOf" srcId="{E9FB50E0-D05A-4973-8B6D-7C56D6A1CEB3}" destId="{370C12E4-DAB1-4158-8BB4-705AFBCFDE5A}" srcOrd="2" destOrd="0" presId="urn:microsoft.com/office/officeart/2018/2/layout/IconVerticalSolidList"/>
    <dgm:cxn modelId="{96C9856D-6588-4AAB-BCBD-B25AD3FDDAB8}" type="presParOf" srcId="{E9FB50E0-D05A-4973-8B6D-7C56D6A1CEB3}" destId="{23BC54D8-4B3F-46A2-96AF-5E5BAEEF97C8}" srcOrd="3" destOrd="0" presId="urn:microsoft.com/office/officeart/2018/2/layout/IconVerticalSolidList"/>
    <dgm:cxn modelId="{2309E842-F2CA-4225-8CD3-0BA3BC1E870F}" type="presParOf" srcId="{BE86578C-3B98-4AC1-9873-545A96BF3808}" destId="{D82CCD99-860E-467A-824C-BBD8173A461A}" srcOrd="1" destOrd="0" presId="urn:microsoft.com/office/officeart/2018/2/layout/IconVerticalSolidList"/>
    <dgm:cxn modelId="{196DC609-DDFD-4FFD-BE21-E2CB5ED7A679}" type="presParOf" srcId="{BE86578C-3B98-4AC1-9873-545A96BF3808}" destId="{BC887C40-553D-4A19-817F-C8C32EE3AB7F}" srcOrd="2" destOrd="0" presId="urn:microsoft.com/office/officeart/2018/2/layout/IconVerticalSolidList"/>
    <dgm:cxn modelId="{16132714-5564-4482-842B-772919F1FBED}" type="presParOf" srcId="{BC887C40-553D-4A19-817F-C8C32EE3AB7F}" destId="{DDC71905-467D-42AE-AF23-E50E5A463851}" srcOrd="0" destOrd="0" presId="urn:microsoft.com/office/officeart/2018/2/layout/IconVerticalSolidList"/>
    <dgm:cxn modelId="{EB0F86B6-7D34-4426-9AC1-B9BBAEBF714F}" type="presParOf" srcId="{BC887C40-553D-4A19-817F-C8C32EE3AB7F}" destId="{0E44E6F8-ABC5-4CFE-A54C-E97CD54AF00E}" srcOrd="1" destOrd="0" presId="urn:microsoft.com/office/officeart/2018/2/layout/IconVerticalSolidList"/>
    <dgm:cxn modelId="{F333BD29-3F4E-4B9B-8865-C7C92E529548}" type="presParOf" srcId="{BC887C40-553D-4A19-817F-C8C32EE3AB7F}" destId="{226E5B35-536F-4D2E-A395-94477D8C223D}" srcOrd="2" destOrd="0" presId="urn:microsoft.com/office/officeart/2018/2/layout/IconVerticalSolidList"/>
    <dgm:cxn modelId="{B4B30F86-3148-413C-B2A1-02ED4CC0064E}" type="presParOf" srcId="{BC887C40-553D-4A19-817F-C8C32EE3AB7F}" destId="{FC25FB1C-C859-4EB1-A310-5B2E6F052DD7}" srcOrd="3" destOrd="0" presId="urn:microsoft.com/office/officeart/2018/2/layout/IconVerticalSolidList"/>
    <dgm:cxn modelId="{F85B687B-15FC-4A0A-90C6-1EFFB2DF80E7}" type="presParOf" srcId="{BE86578C-3B98-4AC1-9873-545A96BF3808}" destId="{4ED66E12-C9FA-4F49-A4E1-B9500A2EA4DC}" srcOrd="3" destOrd="0" presId="urn:microsoft.com/office/officeart/2018/2/layout/IconVerticalSolidList"/>
    <dgm:cxn modelId="{61B7CCD7-DD8B-41A7-B02E-7FACC0FD5CA2}" type="presParOf" srcId="{BE86578C-3B98-4AC1-9873-545A96BF3808}" destId="{0758D0E3-5CE5-460E-A46D-2A97BF67C41A}" srcOrd="4" destOrd="0" presId="urn:microsoft.com/office/officeart/2018/2/layout/IconVerticalSolidList"/>
    <dgm:cxn modelId="{E0C35712-8CA0-435A-9FBA-5EBE04CF4DB3}" type="presParOf" srcId="{0758D0E3-5CE5-460E-A46D-2A97BF67C41A}" destId="{AD8B0FCE-19C2-4562-8F8D-DE80D2494A25}" srcOrd="0" destOrd="0" presId="urn:microsoft.com/office/officeart/2018/2/layout/IconVerticalSolidList"/>
    <dgm:cxn modelId="{F430DDA7-858F-442C-A7DE-977740C22BE0}" type="presParOf" srcId="{0758D0E3-5CE5-460E-A46D-2A97BF67C41A}" destId="{881928FF-7C7E-4387-B262-08ADF49AA71F}" srcOrd="1" destOrd="0" presId="urn:microsoft.com/office/officeart/2018/2/layout/IconVerticalSolidList"/>
    <dgm:cxn modelId="{C5A848A3-4793-4736-8F5C-3F49C78D6971}" type="presParOf" srcId="{0758D0E3-5CE5-460E-A46D-2A97BF67C41A}" destId="{66612EA6-45AA-4D8C-84A7-81E1C2376188}" srcOrd="2" destOrd="0" presId="urn:microsoft.com/office/officeart/2018/2/layout/IconVerticalSolidList"/>
    <dgm:cxn modelId="{E298C839-E37C-4E40-B560-3F226A8A8CC7}" type="presParOf" srcId="{0758D0E3-5CE5-460E-A46D-2A97BF67C41A}" destId="{7B45D3D9-77C8-476C-84EF-0F1404177900}" srcOrd="3" destOrd="0" presId="urn:microsoft.com/office/officeart/2018/2/layout/IconVerticalSolidList"/>
    <dgm:cxn modelId="{9889B599-541F-4CD5-8534-CECAD12B31C5}" type="presParOf" srcId="{BE86578C-3B98-4AC1-9873-545A96BF3808}" destId="{74F7365F-E0F5-49B9-8776-6FF81FB5D86B}" srcOrd="5" destOrd="0" presId="urn:microsoft.com/office/officeart/2018/2/layout/IconVerticalSolidList"/>
    <dgm:cxn modelId="{C47852CC-32F8-43FC-ABD7-3D3BE2798A63}" type="presParOf" srcId="{BE86578C-3B98-4AC1-9873-545A96BF3808}" destId="{8126BA7A-32B5-49D3-86BB-78BA68A51DBC}" srcOrd="6" destOrd="0" presId="urn:microsoft.com/office/officeart/2018/2/layout/IconVerticalSolidList"/>
    <dgm:cxn modelId="{8B907FA1-FE56-40DD-9EE7-AB8CC1E82C5F}" type="presParOf" srcId="{8126BA7A-32B5-49D3-86BB-78BA68A51DBC}" destId="{1AE04E80-3CCE-4E77-8F6C-CE9F52A77A6E}" srcOrd="0" destOrd="0" presId="urn:microsoft.com/office/officeart/2018/2/layout/IconVerticalSolidList"/>
    <dgm:cxn modelId="{30DB1E74-8FE0-4722-911A-ABFC124238BD}" type="presParOf" srcId="{8126BA7A-32B5-49D3-86BB-78BA68A51DBC}" destId="{29BE3678-1AC9-4A69-8EEC-E116E130E3C6}" srcOrd="1" destOrd="0" presId="urn:microsoft.com/office/officeart/2018/2/layout/IconVerticalSolidList"/>
    <dgm:cxn modelId="{BAC09EA8-620C-4759-B3BB-64BBA29EBF39}" type="presParOf" srcId="{8126BA7A-32B5-49D3-86BB-78BA68A51DBC}" destId="{2FABBDCD-8770-43BB-930D-67611D802483}" srcOrd="2" destOrd="0" presId="urn:microsoft.com/office/officeart/2018/2/layout/IconVerticalSolidList"/>
    <dgm:cxn modelId="{CBF9A010-9FE5-468C-A2E0-DDD3DB51D66A}" type="presParOf" srcId="{8126BA7A-32B5-49D3-86BB-78BA68A51DBC}" destId="{785DD56B-AE66-4BF3-9CCD-636C31B811C1}" srcOrd="3" destOrd="0" presId="urn:microsoft.com/office/officeart/2018/2/layout/IconVerticalSolidList"/>
    <dgm:cxn modelId="{C97CD21C-BBEF-4FE6-B421-8AE5B44F9648}" type="presParOf" srcId="{BE86578C-3B98-4AC1-9873-545A96BF3808}" destId="{BC5D7430-B2F4-4305-A871-18E95272C44C}" srcOrd="7" destOrd="0" presId="urn:microsoft.com/office/officeart/2018/2/layout/IconVerticalSolidList"/>
    <dgm:cxn modelId="{A51027B6-F512-4713-8444-59B0F7C7D587}" type="presParOf" srcId="{BE86578C-3B98-4AC1-9873-545A96BF3808}" destId="{7111AA99-187F-4D14-BBED-CBBE845967F5}" srcOrd="8" destOrd="0" presId="urn:microsoft.com/office/officeart/2018/2/layout/IconVerticalSolidList"/>
    <dgm:cxn modelId="{F4890170-630A-4441-B339-137094AD54A6}" type="presParOf" srcId="{7111AA99-187F-4D14-BBED-CBBE845967F5}" destId="{46B62998-DB5C-4944-9307-4A129D114F2B}" srcOrd="0" destOrd="0" presId="urn:microsoft.com/office/officeart/2018/2/layout/IconVerticalSolidList"/>
    <dgm:cxn modelId="{C86EF5E2-FD08-416C-AED7-93C83773BFC9}" type="presParOf" srcId="{7111AA99-187F-4D14-BBED-CBBE845967F5}" destId="{CE7F0130-A8B4-4EE1-B4E2-546385956430}" srcOrd="1" destOrd="0" presId="urn:microsoft.com/office/officeart/2018/2/layout/IconVerticalSolidList"/>
    <dgm:cxn modelId="{89F1AE76-49AE-4A72-B2C7-B5D7C7DF9706}" type="presParOf" srcId="{7111AA99-187F-4D14-BBED-CBBE845967F5}" destId="{94DB40E1-CEB5-4AE6-8412-7AB39BF5F20E}" srcOrd="2" destOrd="0" presId="urn:microsoft.com/office/officeart/2018/2/layout/IconVerticalSolidList"/>
    <dgm:cxn modelId="{50ED4EC3-0693-4DA3-9BC1-5EFCC6972C41}" type="presParOf" srcId="{7111AA99-187F-4D14-BBED-CBBE845967F5}" destId="{7C71AFA9-3362-4147-A0C5-8D231562AC52}"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03A3D952-9FF7-4734-9F39-78EB8049BAD4}" type="doc">
      <dgm:prSet loTypeId="urn:microsoft.com/office/officeart/2005/8/layout/hierarchy1" loCatId="hierarchy" qsTypeId="urn:microsoft.com/office/officeart/2005/8/quickstyle/simple1" qsCatId="simple" csTypeId="urn:microsoft.com/office/officeart/2005/8/colors/accent4_2" csCatId="accent4" phldr="1"/>
      <dgm:spPr/>
      <dgm:t>
        <a:bodyPr/>
        <a:lstStyle/>
        <a:p>
          <a:endParaRPr lang="en-CA"/>
        </a:p>
      </dgm:t>
    </dgm:pt>
    <dgm:pt modelId="{2AEC062E-20B8-4CB0-A18D-AC3F9DBE51AE}">
      <dgm:prSet phldrT="[Text]" phldr="0" custT="1"/>
      <dgm:spPr/>
      <dgm:t>
        <a:bodyPr/>
        <a:lstStyle/>
        <a:p>
          <a:r>
            <a:rPr lang="en-US" sz="2400" dirty="0">
              <a:solidFill>
                <a:srgbClr val="595959"/>
              </a:solidFill>
            </a:rPr>
            <a:t>Choose a character from history who influences you, either positively or negatively.</a:t>
          </a:r>
          <a:endParaRPr lang="en-CA" sz="2400" dirty="0">
            <a:solidFill>
              <a:srgbClr val="595959"/>
            </a:solidFill>
          </a:endParaRPr>
        </a:p>
      </dgm:t>
    </dgm:pt>
    <dgm:pt modelId="{8D9370D8-C09E-488D-87C1-3CFD0C6378FA}" type="parTrans" cxnId="{C9E741ED-BE04-44D8-ACF9-C52FC831CA9C}">
      <dgm:prSet/>
      <dgm:spPr/>
      <dgm:t>
        <a:bodyPr/>
        <a:lstStyle/>
        <a:p>
          <a:endParaRPr lang="en-CA"/>
        </a:p>
      </dgm:t>
    </dgm:pt>
    <dgm:pt modelId="{CA1DB5D5-C062-4597-B18E-B20D7DB1E349}" type="sibTrans" cxnId="{C9E741ED-BE04-44D8-ACF9-C52FC831CA9C}">
      <dgm:prSet/>
      <dgm:spPr/>
      <dgm:t>
        <a:bodyPr/>
        <a:lstStyle/>
        <a:p>
          <a:endParaRPr lang="en-CA"/>
        </a:p>
      </dgm:t>
    </dgm:pt>
    <dgm:pt modelId="{6DE92E23-A641-42B1-85EE-F426063CD499}">
      <dgm:prSet phldrT="[Text]" custT="1"/>
      <dgm:spPr/>
      <dgm:t>
        <a:bodyPr/>
        <a:lstStyle/>
        <a:p>
          <a:pPr>
            <a:buNone/>
          </a:pPr>
          <a:r>
            <a:rPr lang="en-US" sz="2400" dirty="0">
              <a:solidFill>
                <a:srgbClr val="595959"/>
              </a:solidFill>
            </a:rPr>
            <a:t>Develop a list of characteristics, both positive and negative, and identify characteristics you see mirrored in yourself.</a:t>
          </a:r>
          <a:endParaRPr lang="en-CA" sz="2400" dirty="0">
            <a:solidFill>
              <a:srgbClr val="595959"/>
            </a:solidFill>
          </a:endParaRPr>
        </a:p>
      </dgm:t>
    </dgm:pt>
    <dgm:pt modelId="{4868762E-7A0C-4530-9A4F-5387F45E1693}" type="parTrans" cxnId="{4FD9A0C9-6EBB-438F-BD63-07FE4322A8F2}">
      <dgm:prSet/>
      <dgm:spPr/>
      <dgm:t>
        <a:bodyPr/>
        <a:lstStyle/>
        <a:p>
          <a:endParaRPr lang="en-CA"/>
        </a:p>
      </dgm:t>
    </dgm:pt>
    <dgm:pt modelId="{815D98CA-2465-4518-806C-D259A2700A01}" type="sibTrans" cxnId="{4FD9A0C9-6EBB-438F-BD63-07FE4322A8F2}">
      <dgm:prSet/>
      <dgm:spPr/>
      <dgm:t>
        <a:bodyPr/>
        <a:lstStyle/>
        <a:p>
          <a:endParaRPr lang="en-CA"/>
        </a:p>
      </dgm:t>
    </dgm:pt>
    <dgm:pt modelId="{918407D8-8807-4927-A0A6-EF2DD96D4F0A}" type="pres">
      <dgm:prSet presAssocID="{03A3D952-9FF7-4734-9F39-78EB8049BAD4}" presName="hierChild1" presStyleCnt="0">
        <dgm:presLayoutVars>
          <dgm:chPref val="1"/>
          <dgm:dir/>
          <dgm:animOne val="branch"/>
          <dgm:animLvl val="lvl"/>
          <dgm:resizeHandles/>
        </dgm:presLayoutVars>
      </dgm:prSet>
      <dgm:spPr/>
    </dgm:pt>
    <dgm:pt modelId="{7C9789C5-E76A-4DB5-BBEF-86A015529A2D}" type="pres">
      <dgm:prSet presAssocID="{2AEC062E-20B8-4CB0-A18D-AC3F9DBE51AE}" presName="hierRoot1" presStyleCnt="0"/>
      <dgm:spPr/>
    </dgm:pt>
    <dgm:pt modelId="{A789528F-5D73-484B-A5F7-F1E196085F89}" type="pres">
      <dgm:prSet presAssocID="{2AEC062E-20B8-4CB0-A18D-AC3F9DBE51AE}" presName="composite" presStyleCnt="0"/>
      <dgm:spPr/>
    </dgm:pt>
    <dgm:pt modelId="{7BD19B24-AD6D-4F51-8175-739FAB2D2040}" type="pres">
      <dgm:prSet presAssocID="{2AEC062E-20B8-4CB0-A18D-AC3F9DBE51AE}" presName="background" presStyleLbl="node0" presStyleIdx="0" presStyleCnt="2"/>
      <dgm:spPr/>
    </dgm:pt>
    <dgm:pt modelId="{0A3F510D-ED8F-4AF0-A9E3-0BF44EEFC37B}" type="pres">
      <dgm:prSet presAssocID="{2AEC062E-20B8-4CB0-A18D-AC3F9DBE51AE}" presName="text" presStyleLbl="fgAcc0" presStyleIdx="0" presStyleCnt="2" custScaleX="103436">
        <dgm:presLayoutVars>
          <dgm:chPref val="3"/>
        </dgm:presLayoutVars>
      </dgm:prSet>
      <dgm:spPr/>
    </dgm:pt>
    <dgm:pt modelId="{23FFD505-F1BD-4BDB-947F-7130DE83729F}" type="pres">
      <dgm:prSet presAssocID="{2AEC062E-20B8-4CB0-A18D-AC3F9DBE51AE}" presName="hierChild2" presStyleCnt="0"/>
      <dgm:spPr/>
    </dgm:pt>
    <dgm:pt modelId="{B143F0A4-4857-4173-99EC-CC06EF2BB636}" type="pres">
      <dgm:prSet presAssocID="{6DE92E23-A641-42B1-85EE-F426063CD499}" presName="hierRoot1" presStyleCnt="0"/>
      <dgm:spPr/>
    </dgm:pt>
    <dgm:pt modelId="{50DB3380-2C26-424B-B1EC-F7C779DE1C34}" type="pres">
      <dgm:prSet presAssocID="{6DE92E23-A641-42B1-85EE-F426063CD499}" presName="composite" presStyleCnt="0"/>
      <dgm:spPr/>
    </dgm:pt>
    <dgm:pt modelId="{ACCAA574-10E9-4791-80A1-0364DCE24850}" type="pres">
      <dgm:prSet presAssocID="{6DE92E23-A641-42B1-85EE-F426063CD499}" presName="background" presStyleLbl="node0" presStyleIdx="1" presStyleCnt="2"/>
      <dgm:spPr/>
    </dgm:pt>
    <dgm:pt modelId="{3441A3CB-997F-46B6-9A7F-4804055DEF4B}" type="pres">
      <dgm:prSet presAssocID="{6DE92E23-A641-42B1-85EE-F426063CD499}" presName="text" presStyleLbl="fgAcc0" presStyleIdx="1" presStyleCnt="2">
        <dgm:presLayoutVars>
          <dgm:chPref val="3"/>
        </dgm:presLayoutVars>
      </dgm:prSet>
      <dgm:spPr/>
    </dgm:pt>
    <dgm:pt modelId="{1970027A-04F6-46F4-A987-7D56B2CC645F}" type="pres">
      <dgm:prSet presAssocID="{6DE92E23-A641-42B1-85EE-F426063CD499}" presName="hierChild2" presStyleCnt="0"/>
      <dgm:spPr/>
    </dgm:pt>
  </dgm:ptLst>
  <dgm:cxnLst>
    <dgm:cxn modelId="{C7577520-F04E-49F3-A257-C5DAB3670D8D}" type="presOf" srcId="{6DE92E23-A641-42B1-85EE-F426063CD499}" destId="{3441A3CB-997F-46B6-9A7F-4804055DEF4B}" srcOrd="0" destOrd="0" presId="urn:microsoft.com/office/officeart/2005/8/layout/hierarchy1"/>
    <dgm:cxn modelId="{4FD9A0C9-6EBB-438F-BD63-07FE4322A8F2}" srcId="{03A3D952-9FF7-4734-9F39-78EB8049BAD4}" destId="{6DE92E23-A641-42B1-85EE-F426063CD499}" srcOrd="1" destOrd="0" parTransId="{4868762E-7A0C-4530-9A4F-5387F45E1693}" sibTransId="{815D98CA-2465-4518-806C-D259A2700A01}"/>
    <dgm:cxn modelId="{2073F8CC-7A01-4459-80CD-6F1AF1FB9F24}" type="presOf" srcId="{2AEC062E-20B8-4CB0-A18D-AC3F9DBE51AE}" destId="{0A3F510D-ED8F-4AF0-A9E3-0BF44EEFC37B}" srcOrd="0" destOrd="0" presId="urn:microsoft.com/office/officeart/2005/8/layout/hierarchy1"/>
    <dgm:cxn modelId="{C3608CD0-F175-478B-BF9E-749C71B7B395}" type="presOf" srcId="{03A3D952-9FF7-4734-9F39-78EB8049BAD4}" destId="{918407D8-8807-4927-A0A6-EF2DD96D4F0A}" srcOrd="0" destOrd="0" presId="urn:microsoft.com/office/officeart/2005/8/layout/hierarchy1"/>
    <dgm:cxn modelId="{C9E741ED-BE04-44D8-ACF9-C52FC831CA9C}" srcId="{03A3D952-9FF7-4734-9F39-78EB8049BAD4}" destId="{2AEC062E-20B8-4CB0-A18D-AC3F9DBE51AE}" srcOrd="0" destOrd="0" parTransId="{8D9370D8-C09E-488D-87C1-3CFD0C6378FA}" sibTransId="{CA1DB5D5-C062-4597-B18E-B20D7DB1E349}"/>
    <dgm:cxn modelId="{C8718C55-AF66-4CF5-8711-601CEE9E2254}" type="presParOf" srcId="{918407D8-8807-4927-A0A6-EF2DD96D4F0A}" destId="{7C9789C5-E76A-4DB5-BBEF-86A015529A2D}" srcOrd="0" destOrd="0" presId="urn:microsoft.com/office/officeart/2005/8/layout/hierarchy1"/>
    <dgm:cxn modelId="{6CD53506-BB71-4E05-81CC-B397BA3AB054}" type="presParOf" srcId="{7C9789C5-E76A-4DB5-BBEF-86A015529A2D}" destId="{A789528F-5D73-484B-A5F7-F1E196085F89}" srcOrd="0" destOrd="0" presId="urn:microsoft.com/office/officeart/2005/8/layout/hierarchy1"/>
    <dgm:cxn modelId="{31850406-50C6-4EDB-BC83-B1F5F4646E2C}" type="presParOf" srcId="{A789528F-5D73-484B-A5F7-F1E196085F89}" destId="{7BD19B24-AD6D-4F51-8175-739FAB2D2040}" srcOrd="0" destOrd="0" presId="urn:microsoft.com/office/officeart/2005/8/layout/hierarchy1"/>
    <dgm:cxn modelId="{2C28A696-383D-4E1E-A878-923D7BBB3672}" type="presParOf" srcId="{A789528F-5D73-484B-A5F7-F1E196085F89}" destId="{0A3F510D-ED8F-4AF0-A9E3-0BF44EEFC37B}" srcOrd="1" destOrd="0" presId="urn:microsoft.com/office/officeart/2005/8/layout/hierarchy1"/>
    <dgm:cxn modelId="{231ACF9D-0C41-4CC8-9DFC-9603967C5E68}" type="presParOf" srcId="{7C9789C5-E76A-4DB5-BBEF-86A015529A2D}" destId="{23FFD505-F1BD-4BDB-947F-7130DE83729F}" srcOrd="1" destOrd="0" presId="urn:microsoft.com/office/officeart/2005/8/layout/hierarchy1"/>
    <dgm:cxn modelId="{4AAC2A1A-0BF4-414A-97C9-CA51CB7E2CF7}" type="presParOf" srcId="{918407D8-8807-4927-A0A6-EF2DD96D4F0A}" destId="{B143F0A4-4857-4173-99EC-CC06EF2BB636}" srcOrd="1" destOrd="0" presId="urn:microsoft.com/office/officeart/2005/8/layout/hierarchy1"/>
    <dgm:cxn modelId="{57ACBC23-345B-48E9-A138-7AC1C4748DB5}" type="presParOf" srcId="{B143F0A4-4857-4173-99EC-CC06EF2BB636}" destId="{50DB3380-2C26-424B-B1EC-F7C779DE1C34}" srcOrd="0" destOrd="0" presId="urn:microsoft.com/office/officeart/2005/8/layout/hierarchy1"/>
    <dgm:cxn modelId="{9EBBC3EE-D920-4A39-A52F-4C9C5A96FFDC}" type="presParOf" srcId="{50DB3380-2C26-424B-B1EC-F7C779DE1C34}" destId="{ACCAA574-10E9-4791-80A1-0364DCE24850}" srcOrd="0" destOrd="0" presId="urn:microsoft.com/office/officeart/2005/8/layout/hierarchy1"/>
    <dgm:cxn modelId="{DAA298B2-6ED8-4A42-B455-01CDA5F3BD2D}" type="presParOf" srcId="{50DB3380-2C26-424B-B1EC-F7C779DE1C34}" destId="{3441A3CB-997F-46B6-9A7F-4804055DEF4B}" srcOrd="1" destOrd="0" presId="urn:microsoft.com/office/officeart/2005/8/layout/hierarchy1"/>
    <dgm:cxn modelId="{76A1A9A1-6229-40C0-9E62-C3041E922CA8}" type="presParOf" srcId="{B143F0A4-4857-4173-99EC-CC06EF2BB636}" destId="{1970027A-04F6-46F4-A987-7D56B2CC645F}" srcOrd="1" destOrd="0" presId="urn:microsoft.com/office/officeart/2005/8/layout/hierarchy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0.xml><?xml version="1.0" encoding="utf-8"?>
<dgm:dataModel xmlns:dgm="http://schemas.openxmlformats.org/drawingml/2006/diagram" xmlns:a="http://schemas.openxmlformats.org/drawingml/2006/main">
  <dgm:ptLst>
    <dgm:pt modelId="{E504EF93-7E2C-4084-A67D-A24D2B27CA10}"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n-CA"/>
        </a:p>
      </dgm:t>
    </dgm:pt>
    <dgm:pt modelId="{7DFDDC8B-3579-4BDF-8633-DDFDCB6E4E6C}">
      <dgm:prSet phldrT="[Text]" custT="1"/>
      <dgm:spPr/>
      <dgm:t>
        <a:bodyPr/>
        <a:lstStyle/>
        <a:p>
          <a:pPr>
            <a:buNone/>
          </a:pPr>
          <a:r>
            <a:rPr lang="en-US" sz="3600" dirty="0"/>
            <a:t>Start completing the goal and tasks for your plan, assisting each other where possible.</a:t>
          </a:r>
          <a:endParaRPr lang="en-CA" sz="3600" dirty="0"/>
        </a:p>
      </dgm:t>
    </dgm:pt>
    <dgm:pt modelId="{28C90AC6-B7C1-4F58-8BEA-18A5FC49C25C}" type="parTrans" cxnId="{D6CB64C1-A986-4F14-9ED5-E97ED233E9AE}">
      <dgm:prSet/>
      <dgm:spPr/>
      <dgm:t>
        <a:bodyPr/>
        <a:lstStyle/>
        <a:p>
          <a:endParaRPr lang="en-CA" sz="1600"/>
        </a:p>
      </dgm:t>
    </dgm:pt>
    <dgm:pt modelId="{B201D88C-6C25-4B7D-B425-21FB1835D1A1}" type="sibTrans" cxnId="{D6CB64C1-A986-4F14-9ED5-E97ED233E9AE}">
      <dgm:prSet/>
      <dgm:spPr/>
      <dgm:t>
        <a:bodyPr/>
        <a:lstStyle/>
        <a:p>
          <a:endParaRPr lang="en-CA" sz="1600"/>
        </a:p>
      </dgm:t>
    </dgm:pt>
    <dgm:pt modelId="{19FD7ED7-ED45-422E-8485-ABD71B94DC5F}" type="pres">
      <dgm:prSet presAssocID="{E504EF93-7E2C-4084-A67D-A24D2B27CA10}" presName="linear" presStyleCnt="0">
        <dgm:presLayoutVars>
          <dgm:animLvl val="lvl"/>
          <dgm:resizeHandles val="exact"/>
        </dgm:presLayoutVars>
      </dgm:prSet>
      <dgm:spPr/>
    </dgm:pt>
    <dgm:pt modelId="{247D1D11-CEDB-49C4-B0EF-9B684EDF29A8}" type="pres">
      <dgm:prSet presAssocID="{7DFDDC8B-3579-4BDF-8633-DDFDCB6E4E6C}" presName="parentText" presStyleLbl="node1" presStyleIdx="0" presStyleCnt="1">
        <dgm:presLayoutVars>
          <dgm:chMax val="0"/>
          <dgm:bulletEnabled val="1"/>
        </dgm:presLayoutVars>
      </dgm:prSet>
      <dgm:spPr/>
    </dgm:pt>
  </dgm:ptLst>
  <dgm:cxnLst>
    <dgm:cxn modelId="{CA7F5E02-BB27-4AB7-B757-9EA9B91C0986}" type="presOf" srcId="{7DFDDC8B-3579-4BDF-8633-DDFDCB6E4E6C}" destId="{247D1D11-CEDB-49C4-B0EF-9B684EDF29A8}" srcOrd="0" destOrd="0" presId="urn:microsoft.com/office/officeart/2005/8/layout/vList2"/>
    <dgm:cxn modelId="{578123BA-C80F-4392-9682-C3B5271CA0BD}" type="presOf" srcId="{E504EF93-7E2C-4084-A67D-A24D2B27CA10}" destId="{19FD7ED7-ED45-422E-8485-ABD71B94DC5F}" srcOrd="0" destOrd="0" presId="urn:microsoft.com/office/officeart/2005/8/layout/vList2"/>
    <dgm:cxn modelId="{D6CB64C1-A986-4F14-9ED5-E97ED233E9AE}" srcId="{E504EF93-7E2C-4084-A67D-A24D2B27CA10}" destId="{7DFDDC8B-3579-4BDF-8633-DDFDCB6E4E6C}" srcOrd="0" destOrd="0" parTransId="{28C90AC6-B7C1-4F58-8BEA-18A5FC49C25C}" sibTransId="{B201D88C-6C25-4B7D-B425-21FB1835D1A1}"/>
    <dgm:cxn modelId="{41434E30-4455-4E3A-9F82-54C6D5340C4F}" type="presParOf" srcId="{19FD7ED7-ED45-422E-8485-ABD71B94DC5F}" destId="{247D1D11-CEDB-49C4-B0EF-9B684EDF29A8}"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1.xml><?xml version="1.0" encoding="utf-8"?>
<dgm:dataModel xmlns:dgm="http://schemas.openxmlformats.org/drawingml/2006/diagram" xmlns:a="http://schemas.openxmlformats.org/drawingml/2006/main">
  <dgm:ptLst>
    <dgm:pt modelId="{C500BA14-A9B5-4073-8875-3DA10BE570CF}" type="doc">
      <dgm:prSet loTypeId="urn:microsoft.com/office/officeart/2018/2/layout/IconCircleList" loCatId="icon" qsTypeId="urn:microsoft.com/office/officeart/2005/8/quickstyle/simple1" qsCatId="simple" csTypeId="urn:microsoft.com/office/officeart/2005/8/colors/accent6_2" csCatId="accent6" phldr="1"/>
      <dgm:spPr/>
      <dgm:t>
        <a:bodyPr/>
        <a:lstStyle/>
        <a:p>
          <a:endParaRPr lang="en-US"/>
        </a:p>
      </dgm:t>
    </dgm:pt>
    <dgm:pt modelId="{22447AFF-1425-4EED-A2D0-124089FF5AD2}">
      <dgm:prSet/>
      <dgm:spPr/>
      <dgm:t>
        <a:bodyPr/>
        <a:lstStyle/>
        <a:p>
          <a:pPr>
            <a:lnSpc>
              <a:spcPct val="100000"/>
            </a:lnSpc>
          </a:pPr>
          <a:r>
            <a:rPr lang="en-US" b="0">
              <a:solidFill>
                <a:srgbClr val="595959"/>
              </a:solidFill>
            </a:rPr>
            <a:t>Identify a person, department or organization that can assist with each task. </a:t>
          </a:r>
          <a:endParaRPr lang="en-CA" b="0">
            <a:solidFill>
              <a:srgbClr val="595959"/>
            </a:solidFill>
          </a:endParaRPr>
        </a:p>
      </dgm:t>
    </dgm:pt>
    <dgm:pt modelId="{B43071FE-E5D0-4753-B9D6-720CB50F38A4}" type="parTrans" cxnId="{B3F3C66F-8764-4268-933F-AB9CAE2B0BB1}">
      <dgm:prSet/>
      <dgm:spPr/>
      <dgm:t>
        <a:bodyPr/>
        <a:lstStyle/>
        <a:p>
          <a:endParaRPr lang="en-CA">
            <a:solidFill>
              <a:srgbClr val="595959"/>
            </a:solidFill>
          </a:endParaRPr>
        </a:p>
      </dgm:t>
    </dgm:pt>
    <dgm:pt modelId="{42461ECF-FC39-4A7B-88A3-8A007CD41165}" type="sibTrans" cxnId="{B3F3C66F-8764-4268-933F-AB9CAE2B0BB1}">
      <dgm:prSet/>
      <dgm:spPr/>
      <dgm:t>
        <a:bodyPr/>
        <a:lstStyle/>
        <a:p>
          <a:pPr>
            <a:lnSpc>
              <a:spcPct val="100000"/>
            </a:lnSpc>
          </a:pPr>
          <a:endParaRPr lang="en-CA">
            <a:solidFill>
              <a:srgbClr val="595959"/>
            </a:solidFill>
          </a:endParaRPr>
        </a:p>
      </dgm:t>
    </dgm:pt>
    <dgm:pt modelId="{39BC4B21-B4F4-4529-B201-F921455FAB94}">
      <dgm:prSet/>
      <dgm:spPr/>
      <dgm:t>
        <a:bodyPr/>
        <a:lstStyle/>
        <a:p>
          <a:pPr>
            <a:lnSpc>
              <a:spcPct val="100000"/>
            </a:lnSpc>
          </a:pPr>
          <a:r>
            <a:rPr lang="en-US" b="0">
              <a:solidFill>
                <a:srgbClr val="595959"/>
              </a:solidFill>
            </a:rPr>
            <a:t>Also consider “leaders for the leader.”</a:t>
          </a:r>
          <a:endParaRPr lang="en-CA" b="0">
            <a:solidFill>
              <a:srgbClr val="595959"/>
            </a:solidFill>
          </a:endParaRPr>
        </a:p>
      </dgm:t>
    </dgm:pt>
    <dgm:pt modelId="{E208EE30-38F0-404F-BC35-2EB6C37DBB8E}" type="parTrans" cxnId="{78B5B002-9558-44AA-8269-570E5B81D4D1}">
      <dgm:prSet/>
      <dgm:spPr/>
      <dgm:t>
        <a:bodyPr/>
        <a:lstStyle/>
        <a:p>
          <a:endParaRPr lang="en-CA">
            <a:solidFill>
              <a:srgbClr val="595959"/>
            </a:solidFill>
          </a:endParaRPr>
        </a:p>
      </dgm:t>
    </dgm:pt>
    <dgm:pt modelId="{3DD1E369-B122-493E-AF6B-F4CA92CB15C7}" type="sibTrans" cxnId="{78B5B002-9558-44AA-8269-570E5B81D4D1}">
      <dgm:prSet/>
      <dgm:spPr/>
      <dgm:t>
        <a:bodyPr/>
        <a:lstStyle/>
        <a:p>
          <a:pPr>
            <a:lnSpc>
              <a:spcPct val="100000"/>
            </a:lnSpc>
          </a:pPr>
          <a:endParaRPr lang="en-CA">
            <a:solidFill>
              <a:srgbClr val="595959"/>
            </a:solidFill>
          </a:endParaRPr>
        </a:p>
      </dgm:t>
    </dgm:pt>
    <dgm:pt modelId="{9624473E-4143-4338-A065-CF334DE829F8}">
      <dgm:prSet/>
      <dgm:spPr/>
      <dgm:t>
        <a:bodyPr/>
        <a:lstStyle/>
        <a:p>
          <a:pPr>
            <a:lnSpc>
              <a:spcPct val="100000"/>
            </a:lnSpc>
          </a:pPr>
          <a:r>
            <a:rPr lang="en-US" b="0" dirty="0">
              <a:solidFill>
                <a:srgbClr val="595959"/>
              </a:solidFill>
            </a:rPr>
            <a:t>Look to different departments and organizations for expertise.</a:t>
          </a:r>
          <a:endParaRPr lang="en-CA" b="0" dirty="0">
            <a:solidFill>
              <a:srgbClr val="595959"/>
            </a:solidFill>
          </a:endParaRPr>
        </a:p>
      </dgm:t>
    </dgm:pt>
    <dgm:pt modelId="{4E54A196-648D-4921-9B21-6B55A07079BB}" type="parTrans" cxnId="{074F30B1-B920-475B-AC47-7D3770660363}">
      <dgm:prSet/>
      <dgm:spPr/>
      <dgm:t>
        <a:bodyPr/>
        <a:lstStyle/>
        <a:p>
          <a:endParaRPr lang="en-CA">
            <a:solidFill>
              <a:srgbClr val="595959"/>
            </a:solidFill>
          </a:endParaRPr>
        </a:p>
      </dgm:t>
    </dgm:pt>
    <dgm:pt modelId="{0530E170-51A1-4B1F-B71C-D1A8E1B18101}" type="sibTrans" cxnId="{074F30B1-B920-475B-AC47-7D3770660363}">
      <dgm:prSet/>
      <dgm:spPr/>
      <dgm:t>
        <a:bodyPr/>
        <a:lstStyle/>
        <a:p>
          <a:pPr>
            <a:lnSpc>
              <a:spcPct val="100000"/>
            </a:lnSpc>
          </a:pPr>
          <a:endParaRPr lang="en-CA">
            <a:solidFill>
              <a:srgbClr val="595959"/>
            </a:solidFill>
          </a:endParaRPr>
        </a:p>
      </dgm:t>
    </dgm:pt>
    <dgm:pt modelId="{C930C022-E9D8-4E91-8E7C-164B904B5C51}">
      <dgm:prSet/>
      <dgm:spPr/>
      <dgm:t>
        <a:bodyPr/>
        <a:lstStyle/>
        <a:p>
          <a:pPr>
            <a:lnSpc>
              <a:spcPct val="100000"/>
            </a:lnSpc>
          </a:pPr>
          <a:r>
            <a:rPr lang="en-US" b="0">
              <a:solidFill>
                <a:srgbClr val="595959"/>
              </a:solidFill>
            </a:rPr>
            <a:t>Use the list to help you recruit people to join your project team. </a:t>
          </a:r>
          <a:endParaRPr lang="en-CA" b="0">
            <a:solidFill>
              <a:srgbClr val="595959"/>
            </a:solidFill>
          </a:endParaRPr>
        </a:p>
      </dgm:t>
    </dgm:pt>
    <dgm:pt modelId="{06097207-C8BD-4E6E-8D77-7C245C622368}" type="parTrans" cxnId="{8676EC08-C95A-4A4E-B46A-157E8C536B61}">
      <dgm:prSet/>
      <dgm:spPr/>
      <dgm:t>
        <a:bodyPr/>
        <a:lstStyle/>
        <a:p>
          <a:endParaRPr lang="en-CA">
            <a:solidFill>
              <a:srgbClr val="595959"/>
            </a:solidFill>
          </a:endParaRPr>
        </a:p>
      </dgm:t>
    </dgm:pt>
    <dgm:pt modelId="{2F377E9F-9B95-4C0B-B9B9-84529183A7E5}" type="sibTrans" cxnId="{8676EC08-C95A-4A4E-B46A-157E8C536B61}">
      <dgm:prSet/>
      <dgm:spPr/>
      <dgm:t>
        <a:bodyPr/>
        <a:lstStyle/>
        <a:p>
          <a:pPr>
            <a:lnSpc>
              <a:spcPct val="100000"/>
            </a:lnSpc>
          </a:pPr>
          <a:endParaRPr lang="en-CA">
            <a:solidFill>
              <a:srgbClr val="595959"/>
            </a:solidFill>
          </a:endParaRPr>
        </a:p>
      </dgm:t>
    </dgm:pt>
    <dgm:pt modelId="{278186F8-DABB-4B7E-A4F6-3D07F92EEEF0}" type="pres">
      <dgm:prSet presAssocID="{C500BA14-A9B5-4073-8875-3DA10BE570CF}" presName="root" presStyleCnt="0">
        <dgm:presLayoutVars>
          <dgm:dir/>
          <dgm:resizeHandles val="exact"/>
        </dgm:presLayoutVars>
      </dgm:prSet>
      <dgm:spPr/>
    </dgm:pt>
    <dgm:pt modelId="{0E3B09EF-D995-41E5-B5B0-84E42268F0FD}" type="pres">
      <dgm:prSet presAssocID="{C500BA14-A9B5-4073-8875-3DA10BE570CF}" presName="container" presStyleCnt="0">
        <dgm:presLayoutVars>
          <dgm:dir/>
          <dgm:resizeHandles val="exact"/>
        </dgm:presLayoutVars>
      </dgm:prSet>
      <dgm:spPr/>
    </dgm:pt>
    <dgm:pt modelId="{C3BAA800-5395-4C08-8CC5-23EAC620E708}" type="pres">
      <dgm:prSet presAssocID="{22447AFF-1425-4EED-A2D0-124089FF5AD2}" presName="compNode" presStyleCnt="0"/>
      <dgm:spPr/>
    </dgm:pt>
    <dgm:pt modelId="{BBD7FFF6-A504-4E4E-A029-39C45DE9CBDC}" type="pres">
      <dgm:prSet presAssocID="{22447AFF-1425-4EED-A2D0-124089FF5AD2}" presName="iconBgRect" presStyleLbl="bgShp" presStyleIdx="0" presStyleCnt="4" custLinFactNeighborX="4590" custLinFactNeighborY="-1147"/>
      <dgm:spPr/>
    </dgm:pt>
    <dgm:pt modelId="{334FB119-5D00-46E3-9410-06582E844EB1}" type="pres">
      <dgm:prSet presAssocID="{22447AFF-1425-4EED-A2D0-124089FF5AD2}" presName="iconRect" presStyleLbl="node1" presStyleIdx="0" presStyleCnt="4"/>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dgm:spPr>
      <dgm:extLst>
        <a:ext uri="{E40237B7-FDA0-4F09-8148-C483321AD2D9}">
          <dgm14:cNvPr xmlns:dgm14="http://schemas.microsoft.com/office/drawing/2010/diagram" id="0" name="" descr="Cycle with People"/>
        </a:ext>
      </dgm:extLst>
    </dgm:pt>
    <dgm:pt modelId="{73160DFD-30A6-4BB6-B789-E5D7E137758C}" type="pres">
      <dgm:prSet presAssocID="{22447AFF-1425-4EED-A2D0-124089FF5AD2}" presName="spaceRect" presStyleCnt="0"/>
      <dgm:spPr/>
    </dgm:pt>
    <dgm:pt modelId="{6EB3E37F-1C1E-4976-AEAA-AEF73F52749A}" type="pres">
      <dgm:prSet presAssocID="{22447AFF-1425-4EED-A2D0-124089FF5AD2}" presName="textRect" presStyleLbl="revTx" presStyleIdx="0" presStyleCnt="4">
        <dgm:presLayoutVars>
          <dgm:chMax val="1"/>
          <dgm:chPref val="1"/>
        </dgm:presLayoutVars>
      </dgm:prSet>
      <dgm:spPr/>
    </dgm:pt>
    <dgm:pt modelId="{1767C57A-7B40-4172-A72E-E5A208E23763}" type="pres">
      <dgm:prSet presAssocID="{42461ECF-FC39-4A7B-88A3-8A007CD41165}" presName="sibTrans" presStyleLbl="sibTrans2D1" presStyleIdx="0" presStyleCnt="0"/>
      <dgm:spPr/>
    </dgm:pt>
    <dgm:pt modelId="{673E642F-0153-4758-96D9-9C40E64E7CD1}" type="pres">
      <dgm:prSet presAssocID="{39BC4B21-B4F4-4529-B201-F921455FAB94}" presName="compNode" presStyleCnt="0"/>
      <dgm:spPr/>
    </dgm:pt>
    <dgm:pt modelId="{1E0912E6-E54B-4249-B490-000F4A3603C9}" type="pres">
      <dgm:prSet presAssocID="{39BC4B21-B4F4-4529-B201-F921455FAB94}" presName="iconBgRect" presStyleLbl="bgShp" presStyleIdx="1" presStyleCnt="4"/>
      <dgm:spPr/>
    </dgm:pt>
    <dgm:pt modelId="{C634A21C-31EA-41C4-BDCD-50C08F1B2418}" type="pres">
      <dgm:prSet presAssocID="{39BC4B21-B4F4-4529-B201-F921455FAB94}" presName="iconRect" presStyleLbl="node1" presStyleIdx="1" presStyleCnt="4"/>
      <dgm:spPr>
        <a:blipFill>
          <a:blip xmlns:r="http://schemas.openxmlformats.org/officeDocument/2006/relationships" r:embed="rId3">
            <a:extLst>
              <a:ext uri="{96DAC541-7B7A-43D3-8B79-37D633B846F1}">
                <asvg:svgBlip xmlns:asvg="http://schemas.microsoft.com/office/drawing/2016/SVG/main" r:embed="rId4"/>
              </a:ext>
            </a:extLst>
          </a:blip>
          <a:srcRect/>
          <a:stretch>
            <a:fillRect/>
          </a:stretch>
        </a:blipFill>
      </dgm:spPr>
      <dgm:extLst>
        <a:ext uri="{E40237B7-FDA0-4F09-8148-C483321AD2D9}">
          <dgm14:cNvPr xmlns:dgm14="http://schemas.microsoft.com/office/drawing/2010/diagram" id="0" name="" descr="Group of women with solid fill"/>
        </a:ext>
      </dgm:extLst>
    </dgm:pt>
    <dgm:pt modelId="{58E4C2C3-C253-47C5-BF71-E41146F6EC13}" type="pres">
      <dgm:prSet presAssocID="{39BC4B21-B4F4-4529-B201-F921455FAB94}" presName="spaceRect" presStyleCnt="0"/>
      <dgm:spPr/>
    </dgm:pt>
    <dgm:pt modelId="{BB454C2C-0DA9-4D44-98A4-48B4A5F9F075}" type="pres">
      <dgm:prSet presAssocID="{39BC4B21-B4F4-4529-B201-F921455FAB94}" presName="textRect" presStyleLbl="revTx" presStyleIdx="1" presStyleCnt="4">
        <dgm:presLayoutVars>
          <dgm:chMax val="1"/>
          <dgm:chPref val="1"/>
        </dgm:presLayoutVars>
      </dgm:prSet>
      <dgm:spPr/>
    </dgm:pt>
    <dgm:pt modelId="{77542585-88A4-42F5-B5B7-3C282250C4F7}" type="pres">
      <dgm:prSet presAssocID="{3DD1E369-B122-493E-AF6B-F4CA92CB15C7}" presName="sibTrans" presStyleLbl="sibTrans2D1" presStyleIdx="0" presStyleCnt="0"/>
      <dgm:spPr/>
    </dgm:pt>
    <dgm:pt modelId="{EA9C4992-ADC9-4448-9D39-65181BCF479C}" type="pres">
      <dgm:prSet presAssocID="{9624473E-4143-4338-A065-CF334DE829F8}" presName="compNode" presStyleCnt="0"/>
      <dgm:spPr/>
    </dgm:pt>
    <dgm:pt modelId="{6B6E0275-68C5-4A69-81A6-116E0C1DB122}" type="pres">
      <dgm:prSet presAssocID="{9624473E-4143-4338-A065-CF334DE829F8}" presName="iconBgRect" presStyleLbl="bgShp" presStyleIdx="2" presStyleCnt="4"/>
      <dgm:spPr/>
    </dgm:pt>
    <dgm:pt modelId="{05A475CF-E0D8-434A-90D3-1C94F970A717}" type="pres">
      <dgm:prSet presAssocID="{9624473E-4143-4338-A065-CF334DE829F8}" presName="iconRect" presStyleLbl="node1" presStyleIdx="2" presStyleCnt="4"/>
      <dgm:spPr>
        <a:blipFill>
          <a:blip xmlns:r="http://schemas.openxmlformats.org/officeDocument/2006/relationships" r:embed="rId5">
            <a:extLst>
              <a:ext uri="{96DAC541-7B7A-43D3-8B79-37D633B846F1}">
                <asvg:svgBlip xmlns:asvg="http://schemas.microsoft.com/office/drawing/2016/SVG/main" r:embed="rId6"/>
              </a:ext>
            </a:extLst>
          </a:blip>
          <a:srcRect/>
          <a:stretch>
            <a:fillRect/>
          </a:stretch>
        </a:blipFill>
      </dgm:spPr>
      <dgm:extLst>
        <a:ext uri="{E40237B7-FDA0-4F09-8148-C483321AD2D9}">
          <dgm14:cNvPr xmlns:dgm14="http://schemas.microsoft.com/office/drawing/2010/diagram" id="0" name="" descr="Magnifying glass with solid fill"/>
        </a:ext>
      </dgm:extLst>
    </dgm:pt>
    <dgm:pt modelId="{60C26AB7-15F8-496D-88C6-6A0B04119BDB}" type="pres">
      <dgm:prSet presAssocID="{9624473E-4143-4338-A065-CF334DE829F8}" presName="spaceRect" presStyleCnt="0"/>
      <dgm:spPr/>
    </dgm:pt>
    <dgm:pt modelId="{AEFC6403-7D7E-4FF9-A40C-BEFA4AAE6548}" type="pres">
      <dgm:prSet presAssocID="{9624473E-4143-4338-A065-CF334DE829F8}" presName="textRect" presStyleLbl="revTx" presStyleIdx="2" presStyleCnt="4">
        <dgm:presLayoutVars>
          <dgm:chMax val="1"/>
          <dgm:chPref val="1"/>
        </dgm:presLayoutVars>
      </dgm:prSet>
      <dgm:spPr/>
    </dgm:pt>
    <dgm:pt modelId="{AC65850E-9C31-42A1-8EE9-A6CFF8D22C0C}" type="pres">
      <dgm:prSet presAssocID="{0530E170-51A1-4B1F-B71C-D1A8E1B18101}" presName="sibTrans" presStyleLbl="sibTrans2D1" presStyleIdx="0" presStyleCnt="0"/>
      <dgm:spPr/>
    </dgm:pt>
    <dgm:pt modelId="{5F6CFD0B-96E5-4FB5-BE97-45363EAA6F8D}" type="pres">
      <dgm:prSet presAssocID="{C930C022-E9D8-4E91-8E7C-164B904B5C51}" presName="compNode" presStyleCnt="0"/>
      <dgm:spPr/>
    </dgm:pt>
    <dgm:pt modelId="{79487B72-08C2-4683-98E5-5830512366B8}" type="pres">
      <dgm:prSet presAssocID="{C930C022-E9D8-4E91-8E7C-164B904B5C51}" presName="iconBgRect" presStyleLbl="bgShp" presStyleIdx="3" presStyleCnt="4"/>
      <dgm:spPr/>
    </dgm:pt>
    <dgm:pt modelId="{1C991325-CF38-4437-84C0-140F24E1D576}" type="pres">
      <dgm:prSet presAssocID="{C930C022-E9D8-4E91-8E7C-164B904B5C51}" presName="iconRect" presStyleLbl="node1" presStyleIdx="3" presStyleCnt="4"/>
      <dgm:spPr>
        <a:blipFill>
          <a:blip xmlns:r="http://schemas.openxmlformats.org/officeDocument/2006/relationships" r:embed="rId7">
            <a:extLst>
              <a:ext uri="{96DAC541-7B7A-43D3-8B79-37D633B846F1}">
                <asvg:svgBlip xmlns:asvg="http://schemas.microsoft.com/office/drawing/2016/SVG/main" r:embed="rId8"/>
              </a:ext>
            </a:extLst>
          </a:blip>
          <a:srcRect/>
          <a:stretch>
            <a:fillRect/>
          </a:stretch>
        </a:blipFill>
      </dgm:spPr>
      <dgm:extLst>
        <a:ext uri="{E40237B7-FDA0-4F09-8148-C483321AD2D9}">
          <dgm14:cNvPr xmlns:dgm14="http://schemas.microsoft.com/office/drawing/2010/diagram" id="0" name="" descr="List outline"/>
        </a:ext>
      </dgm:extLst>
    </dgm:pt>
    <dgm:pt modelId="{3F3BA056-3DEE-4FB9-B296-86BC96D33A60}" type="pres">
      <dgm:prSet presAssocID="{C930C022-E9D8-4E91-8E7C-164B904B5C51}" presName="spaceRect" presStyleCnt="0"/>
      <dgm:spPr/>
    </dgm:pt>
    <dgm:pt modelId="{F9366AC0-8C36-494B-80B1-1A6FBCA989E8}" type="pres">
      <dgm:prSet presAssocID="{C930C022-E9D8-4E91-8E7C-164B904B5C51}" presName="textRect" presStyleLbl="revTx" presStyleIdx="3" presStyleCnt="4">
        <dgm:presLayoutVars>
          <dgm:chMax val="1"/>
          <dgm:chPref val="1"/>
        </dgm:presLayoutVars>
      </dgm:prSet>
      <dgm:spPr/>
    </dgm:pt>
  </dgm:ptLst>
  <dgm:cxnLst>
    <dgm:cxn modelId="{78B5B002-9558-44AA-8269-570E5B81D4D1}" srcId="{C500BA14-A9B5-4073-8875-3DA10BE570CF}" destId="{39BC4B21-B4F4-4529-B201-F921455FAB94}" srcOrd="1" destOrd="0" parTransId="{E208EE30-38F0-404F-BC35-2EB6C37DBB8E}" sibTransId="{3DD1E369-B122-493E-AF6B-F4CA92CB15C7}"/>
    <dgm:cxn modelId="{8676EC08-C95A-4A4E-B46A-157E8C536B61}" srcId="{C500BA14-A9B5-4073-8875-3DA10BE570CF}" destId="{C930C022-E9D8-4E91-8E7C-164B904B5C51}" srcOrd="3" destOrd="0" parTransId="{06097207-C8BD-4E6E-8D77-7C245C622368}" sibTransId="{2F377E9F-9B95-4C0B-B9B9-84529183A7E5}"/>
    <dgm:cxn modelId="{10FE0E12-4365-4425-BDD1-B4C23A649998}" type="presOf" srcId="{C930C022-E9D8-4E91-8E7C-164B904B5C51}" destId="{F9366AC0-8C36-494B-80B1-1A6FBCA989E8}" srcOrd="0" destOrd="0" presId="urn:microsoft.com/office/officeart/2018/2/layout/IconCircleList"/>
    <dgm:cxn modelId="{B3F3C66F-8764-4268-933F-AB9CAE2B0BB1}" srcId="{C500BA14-A9B5-4073-8875-3DA10BE570CF}" destId="{22447AFF-1425-4EED-A2D0-124089FF5AD2}" srcOrd="0" destOrd="0" parTransId="{B43071FE-E5D0-4753-B9D6-720CB50F38A4}" sibTransId="{42461ECF-FC39-4A7B-88A3-8A007CD41165}"/>
    <dgm:cxn modelId="{AE65E072-AD4E-48E9-AF81-6E7347C32942}" type="presOf" srcId="{3DD1E369-B122-493E-AF6B-F4CA92CB15C7}" destId="{77542585-88A4-42F5-B5B7-3C282250C4F7}" srcOrd="0" destOrd="0" presId="urn:microsoft.com/office/officeart/2018/2/layout/IconCircleList"/>
    <dgm:cxn modelId="{7376C786-212C-4834-BF7E-11B2A4D08193}" type="presOf" srcId="{0530E170-51A1-4B1F-B71C-D1A8E1B18101}" destId="{AC65850E-9C31-42A1-8EE9-A6CFF8D22C0C}" srcOrd="0" destOrd="0" presId="urn:microsoft.com/office/officeart/2018/2/layout/IconCircleList"/>
    <dgm:cxn modelId="{58C23688-6BFD-40E1-91E5-49B914841FC8}" type="presOf" srcId="{C500BA14-A9B5-4073-8875-3DA10BE570CF}" destId="{278186F8-DABB-4B7E-A4F6-3D07F92EEEF0}" srcOrd="0" destOrd="0" presId="urn:microsoft.com/office/officeart/2018/2/layout/IconCircleList"/>
    <dgm:cxn modelId="{2F20E588-B882-44CE-9636-2F189180A0BC}" type="presOf" srcId="{42461ECF-FC39-4A7B-88A3-8A007CD41165}" destId="{1767C57A-7B40-4172-A72E-E5A208E23763}" srcOrd="0" destOrd="0" presId="urn:microsoft.com/office/officeart/2018/2/layout/IconCircleList"/>
    <dgm:cxn modelId="{2A512EA1-61AF-4D7B-B2A1-D89BEBDFBED8}" type="presOf" srcId="{39BC4B21-B4F4-4529-B201-F921455FAB94}" destId="{BB454C2C-0DA9-4D44-98A4-48B4A5F9F075}" srcOrd="0" destOrd="0" presId="urn:microsoft.com/office/officeart/2018/2/layout/IconCircleList"/>
    <dgm:cxn modelId="{074F30B1-B920-475B-AC47-7D3770660363}" srcId="{C500BA14-A9B5-4073-8875-3DA10BE570CF}" destId="{9624473E-4143-4338-A065-CF334DE829F8}" srcOrd="2" destOrd="0" parTransId="{4E54A196-648D-4921-9B21-6B55A07079BB}" sibTransId="{0530E170-51A1-4B1F-B71C-D1A8E1B18101}"/>
    <dgm:cxn modelId="{7C334ECC-B0A6-4BD0-823E-5CE56789C429}" type="presOf" srcId="{9624473E-4143-4338-A065-CF334DE829F8}" destId="{AEFC6403-7D7E-4FF9-A40C-BEFA4AAE6548}" srcOrd="0" destOrd="0" presId="urn:microsoft.com/office/officeart/2018/2/layout/IconCircleList"/>
    <dgm:cxn modelId="{A81BDBED-1B66-4297-A03D-7631ABB76603}" type="presOf" srcId="{22447AFF-1425-4EED-A2D0-124089FF5AD2}" destId="{6EB3E37F-1C1E-4976-AEAA-AEF73F52749A}" srcOrd="0" destOrd="0" presId="urn:microsoft.com/office/officeart/2018/2/layout/IconCircleList"/>
    <dgm:cxn modelId="{903E03A4-D5E8-413B-96BF-3C0A41776749}" type="presParOf" srcId="{278186F8-DABB-4B7E-A4F6-3D07F92EEEF0}" destId="{0E3B09EF-D995-41E5-B5B0-84E42268F0FD}" srcOrd="0" destOrd="0" presId="urn:microsoft.com/office/officeart/2018/2/layout/IconCircleList"/>
    <dgm:cxn modelId="{AB02CCF4-16A0-465D-8F10-712093694F83}" type="presParOf" srcId="{0E3B09EF-D995-41E5-B5B0-84E42268F0FD}" destId="{C3BAA800-5395-4C08-8CC5-23EAC620E708}" srcOrd="0" destOrd="0" presId="urn:microsoft.com/office/officeart/2018/2/layout/IconCircleList"/>
    <dgm:cxn modelId="{9015B34A-CEE3-440A-8B2D-5A6F8E20E119}" type="presParOf" srcId="{C3BAA800-5395-4C08-8CC5-23EAC620E708}" destId="{BBD7FFF6-A504-4E4E-A029-39C45DE9CBDC}" srcOrd="0" destOrd="0" presId="urn:microsoft.com/office/officeart/2018/2/layout/IconCircleList"/>
    <dgm:cxn modelId="{13B37A7D-115F-4D23-9FA2-CAEC2186032B}" type="presParOf" srcId="{C3BAA800-5395-4C08-8CC5-23EAC620E708}" destId="{334FB119-5D00-46E3-9410-06582E844EB1}" srcOrd="1" destOrd="0" presId="urn:microsoft.com/office/officeart/2018/2/layout/IconCircleList"/>
    <dgm:cxn modelId="{6C945981-D671-4E90-A8C4-1E6E55D0BD2C}" type="presParOf" srcId="{C3BAA800-5395-4C08-8CC5-23EAC620E708}" destId="{73160DFD-30A6-4BB6-B789-E5D7E137758C}" srcOrd="2" destOrd="0" presId="urn:microsoft.com/office/officeart/2018/2/layout/IconCircleList"/>
    <dgm:cxn modelId="{2EF6E5C0-B5E3-43E4-9CBB-3C96556E1B9C}" type="presParOf" srcId="{C3BAA800-5395-4C08-8CC5-23EAC620E708}" destId="{6EB3E37F-1C1E-4976-AEAA-AEF73F52749A}" srcOrd="3" destOrd="0" presId="urn:microsoft.com/office/officeart/2018/2/layout/IconCircleList"/>
    <dgm:cxn modelId="{5B5329E3-90F3-4865-81F2-651F21B1BF38}" type="presParOf" srcId="{0E3B09EF-D995-41E5-B5B0-84E42268F0FD}" destId="{1767C57A-7B40-4172-A72E-E5A208E23763}" srcOrd="1" destOrd="0" presId="urn:microsoft.com/office/officeart/2018/2/layout/IconCircleList"/>
    <dgm:cxn modelId="{FAABDC16-2095-47D6-B1B5-B6580F73BAEF}" type="presParOf" srcId="{0E3B09EF-D995-41E5-B5B0-84E42268F0FD}" destId="{673E642F-0153-4758-96D9-9C40E64E7CD1}" srcOrd="2" destOrd="0" presId="urn:microsoft.com/office/officeart/2018/2/layout/IconCircleList"/>
    <dgm:cxn modelId="{CB04386D-6107-4B48-AE83-ED578B352F90}" type="presParOf" srcId="{673E642F-0153-4758-96D9-9C40E64E7CD1}" destId="{1E0912E6-E54B-4249-B490-000F4A3603C9}" srcOrd="0" destOrd="0" presId="urn:microsoft.com/office/officeart/2018/2/layout/IconCircleList"/>
    <dgm:cxn modelId="{B973CE16-3357-48E1-AEC2-2A5E5954B5DE}" type="presParOf" srcId="{673E642F-0153-4758-96D9-9C40E64E7CD1}" destId="{C634A21C-31EA-41C4-BDCD-50C08F1B2418}" srcOrd="1" destOrd="0" presId="urn:microsoft.com/office/officeart/2018/2/layout/IconCircleList"/>
    <dgm:cxn modelId="{3EE8CC8A-765E-44B6-AE55-B63CC5D6E258}" type="presParOf" srcId="{673E642F-0153-4758-96D9-9C40E64E7CD1}" destId="{58E4C2C3-C253-47C5-BF71-E41146F6EC13}" srcOrd="2" destOrd="0" presId="urn:microsoft.com/office/officeart/2018/2/layout/IconCircleList"/>
    <dgm:cxn modelId="{9ECE1192-0B7E-4BEC-B51C-9B4C492FD4B1}" type="presParOf" srcId="{673E642F-0153-4758-96D9-9C40E64E7CD1}" destId="{BB454C2C-0DA9-4D44-98A4-48B4A5F9F075}" srcOrd="3" destOrd="0" presId="urn:microsoft.com/office/officeart/2018/2/layout/IconCircleList"/>
    <dgm:cxn modelId="{93FEA43C-5D3D-4D76-8895-204CB45BD0DB}" type="presParOf" srcId="{0E3B09EF-D995-41E5-B5B0-84E42268F0FD}" destId="{77542585-88A4-42F5-B5B7-3C282250C4F7}" srcOrd="3" destOrd="0" presId="urn:microsoft.com/office/officeart/2018/2/layout/IconCircleList"/>
    <dgm:cxn modelId="{2793C706-4A9E-4EEE-ADAC-1ACD7BF1D24F}" type="presParOf" srcId="{0E3B09EF-D995-41E5-B5B0-84E42268F0FD}" destId="{EA9C4992-ADC9-4448-9D39-65181BCF479C}" srcOrd="4" destOrd="0" presId="urn:microsoft.com/office/officeart/2018/2/layout/IconCircleList"/>
    <dgm:cxn modelId="{4190F710-8395-4837-994F-0C307430DACC}" type="presParOf" srcId="{EA9C4992-ADC9-4448-9D39-65181BCF479C}" destId="{6B6E0275-68C5-4A69-81A6-116E0C1DB122}" srcOrd="0" destOrd="0" presId="urn:microsoft.com/office/officeart/2018/2/layout/IconCircleList"/>
    <dgm:cxn modelId="{AECE4DE2-DB19-4761-9061-66E1A2DDCDD0}" type="presParOf" srcId="{EA9C4992-ADC9-4448-9D39-65181BCF479C}" destId="{05A475CF-E0D8-434A-90D3-1C94F970A717}" srcOrd="1" destOrd="0" presId="urn:microsoft.com/office/officeart/2018/2/layout/IconCircleList"/>
    <dgm:cxn modelId="{7C4DBB74-C2B6-4222-B1E5-1A16F68AF510}" type="presParOf" srcId="{EA9C4992-ADC9-4448-9D39-65181BCF479C}" destId="{60C26AB7-15F8-496D-88C6-6A0B04119BDB}" srcOrd="2" destOrd="0" presId="urn:microsoft.com/office/officeart/2018/2/layout/IconCircleList"/>
    <dgm:cxn modelId="{5FC1341D-14E7-4101-8FA4-C368C8A82A0A}" type="presParOf" srcId="{EA9C4992-ADC9-4448-9D39-65181BCF479C}" destId="{AEFC6403-7D7E-4FF9-A40C-BEFA4AAE6548}" srcOrd="3" destOrd="0" presId="urn:microsoft.com/office/officeart/2018/2/layout/IconCircleList"/>
    <dgm:cxn modelId="{DF453F6E-BB11-46FA-94B3-A510A094B466}" type="presParOf" srcId="{0E3B09EF-D995-41E5-B5B0-84E42268F0FD}" destId="{AC65850E-9C31-42A1-8EE9-A6CFF8D22C0C}" srcOrd="5" destOrd="0" presId="urn:microsoft.com/office/officeart/2018/2/layout/IconCircleList"/>
    <dgm:cxn modelId="{DDCEDC45-A29D-44C0-A326-E1B7B1D7F664}" type="presParOf" srcId="{0E3B09EF-D995-41E5-B5B0-84E42268F0FD}" destId="{5F6CFD0B-96E5-4FB5-BE97-45363EAA6F8D}" srcOrd="6" destOrd="0" presId="urn:microsoft.com/office/officeart/2018/2/layout/IconCircleList"/>
    <dgm:cxn modelId="{5585ED84-EBB5-4544-A960-5A5AD396309A}" type="presParOf" srcId="{5F6CFD0B-96E5-4FB5-BE97-45363EAA6F8D}" destId="{79487B72-08C2-4683-98E5-5830512366B8}" srcOrd="0" destOrd="0" presId="urn:microsoft.com/office/officeart/2018/2/layout/IconCircleList"/>
    <dgm:cxn modelId="{CAA930AB-118E-41DE-97F5-8601AE85CFCC}" type="presParOf" srcId="{5F6CFD0B-96E5-4FB5-BE97-45363EAA6F8D}" destId="{1C991325-CF38-4437-84C0-140F24E1D576}" srcOrd="1" destOrd="0" presId="urn:microsoft.com/office/officeart/2018/2/layout/IconCircleList"/>
    <dgm:cxn modelId="{8995CAA2-2CE3-4BC2-9496-7AB92ADF7C20}" type="presParOf" srcId="{5F6CFD0B-96E5-4FB5-BE97-45363EAA6F8D}" destId="{3F3BA056-3DEE-4FB9-B296-86BC96D33A60}" srcOrd="2" destOrd="0" presId="urn:microsoft.com/office/officeart/2018/2/layout/IconCircleList"/>
    <dgm:cxn modelId="{6B827A72-A240-4024-9C3F-94190201B78B}" type="presParOf" srcId="{5F6CFD0B-96E5-4FB5-BE97-45363EAA6F8D}" destId="{F9366AC0-8C36-494B-80B1-1A6FBCA989E8}" srcOrd="3" destOrd="0" presId="urn:microsoft.com/office/officeart/2018/2/layout/IconCircle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2.xml><?xml version="1.0" encoding="utf-8"?>
<dgm:dataModel xmlns:dgm="http://schemas.openxmlformats.org/drawingml/2006/diagram" xmlns:a="http://schemas.openxmlformats.org/drawingml/2006/main">
  <dgm:ptLst>
    <dgm:pt modelId="{55CD3F53-2A75-4253-A35C-D66527CE6550}" type="doc">
      <dgm:prSet loTypeId="urn:microsoft.com/office/officeart/2005/8/layout/hierarchy1" loCatId="hierarchy" qsTypeId="urn:microsoft.com/office/officeart/2005/8/quickstyle/simple1" qsCatId="simple" csTypeId="urn:microsoft.com/office/officeart/2005/8/colors/accent5_2" csCatId="accent5" phldr="1"/>
      <dgm:spPr/>
      <dgm:t>
        <a:bodyPr/>
        <a:lstStyle/>
        <a:p>
          <a:endParaRPr lang="en-CA"/>
        </a:p>
      </dgm:t>
    </dgm:pt>
    <dgm:pt modelId="{4057FD29-44B8-47AE-9E06-CC7811F4D047}">
      <dgm:prSet phldrT="[Text]" custT="1"/>
      <dgm:spPr/>
      <dgm:t>
        <a:bodyPr/>
        <a:lstStyle/>
        <a:p>
          <a:r>
            <a:rPr lang="en-US" sz="2200" dirty="0">
              <a:solidFill>
                <a:srgbClr val="595959"/>
              </a:solidFill>
            </a:rPr>
            <a:t>Two things need to be accomplished here:</a:t>
          </a:r>
          <a:endParaRPr lang="en-CA" sz="2200" dirty="0">
            <a:solidFill>
              <a:srgbClr val="595959"/>
            </a:solidFill>
          </a:endParaRPr>
        </a:p>
      </dgm:t>
    </dgm:pt>
    <dgm:pt modelId="{9BDF49C2-943A-4416-8F7F-CC20430CCFB7}" type="parTrans" cxnId="{E7B4D794-BD77-4E3E-AA64-9088EE0059E1}">
      <dgm:prSet/>
      <dgm:spPr/>
      <dgm:t>
        <a:bodyPr/>
        <a:lstStyle/>
        <a:p>
          <a:endParaRPr lang="en-CA"/>
        </a:p>
      </dgm:t>
    </dgm:pt>
    <dgm:pt modelId="{3F34A1FB-133A-4224-B753-605943DAD77B}" type="sibTrans" cxnId="{E7B4D794-BD77-4E3E-AA64-9088EE0059E1}">
      <dgm:prSet/>
      <dgm:spPr/>
      <dgm:t>
        <a:bodyPr/>
        <a:lstStyle/>
        <a:p>
          <a:endParaRPr lang="en-CA"/>
        </a:p>
      </dgm:t>
    </dgm:pt>
    <dgm:pt modelId="{167C80C5-B674-47E4-AC6A-6689224A65C0}">
      <dgm:prSet custT="1"/>
      <dgm:spPr/>
      <dgm:t>
        <a:bodyPr/>
        <a:lstStyle/>
        <a:p>
          <a:pPr>
            <a:buFont typeface="Symbol" panose="05050102010706020507" pitchFamily="18" charset="2"/>
            <a:buChar char=""/>
          </a:pPr>
          <a:r>
            <a:rPr lang="en-US" sz="2200" dirty="0">
              <a:solidFill>
                <a:srgbClr val="595959"/>
              </a:solidFill>
            </a:rPr>
            <a:t>A specific task list and timeline</a:t>
          </a:r>
          <a:endParaRPr lang="en-CA" sz="2200" dirty="0">
            <a:solidFill>
              <a:srgbClr val="595959"/>
            </a:solidFill>
          </a:endParaRPr>
        </a:p>
      </dgm:t>
    </dgm:pt>
    <dgm:pt modelId="{4AE5C155-A178-4F39-BFD0-8693609E83CD}" type="parTrans" cxnId="{6A1E3A7E-3F8C-48A4-9C70-A5E7E09DF198}">
      <dgm:prSet/>
      <dgm:spPr/>
      <dgm:t>
        <a:bodyPr/>
        <a:lstStyle/>
        <a:p>
          <a:endParaRPr lang="en-CA"/>
        </a:p>
      </dgm:t>
    </dgm:pt>
    <dgm:pt modelId="{0DAD4671-FDCB-4AED-981A-E0D9E394DC49}" type="sibTrans" cxnId="{6A1E3A7E-3F8C-48A4-9C70-A5E7E09DF198}">
      <dgm:prSet/>
      <dgm:spPr/>
      <dgm:t>
        <a:bodyPr/>
        <a:lstStyle/>
        <a:p>
          <a:endParaRPr lang="en-CA"/>
        </a:p>
      </dgm:t>
    </dgm:pt>
    <dgm:pt modelId="{72658950-D99B-4A98-AE22-157DC80335B2}">
      <dgm:prSet custT="1"/>
      <dgm:spPr/>
      <dgm:t>
        <a:bodyPr/>
        <a:lstStyle/>
        <a:p>
          <a:pPr>
            <a:buFont typeface="Symbol" panose="05050102010706020507" pitchFamily="18" charset="2"/>
            <a:buChar char=""/>
          </a:pPr>
          <a:r>
            <a:rPr lang="en-US" sz="2200" dirty="0">
              <a:solidFill>
                <a:srgbClr val="595959"/>
              </a:solidFill>
            </a:rPr>
            <a:t>A list of who you will approach for your team, including details of when and how </a:t>
          </a:r>
          <a:endParaRPr lang="en-CA" sz="2200" dirty="0">
            <a:solidFill>
              <a:srgbClr val="595959"/>
            </a:solidFill>
          </a:endParaRPr>
        </a:p>
      </dgm:t>
    </dgm:pt>
    <dgm:pt modelId="{FDAC966B-3FF0-4071-813D-28849D82F90C}" type="parTrans" cxnId="{BA8E86FA-8512-4A1D-9BD6-C1652D9C1DAC}">
      <dgm:prSet/>
      <dgm:spPr/>
      <dgm:t>
        <a:bodyPr/>
        <a:lstStyle/>
        <a:p>
          <a:endParaRPr lang="en-CA"/>
        </a:p>
      </dgm:t>
    </dgm:pt>
    <dgm:pt modelId="{49CBB3F5-F340-4B6E-A769-EB67D3D2056F}" type="sibTrans" cxnId="{BA8E86FA-8512-4A1D-9BD6-C1652D9C1DAC}">
      <dgm:prSet/>
      <dgm:spPr/>
      <dgm:t>
        <a:bodyPr/>
        <a:lstStyle/>
        <a:p>
          <a:endParaRPr lang="en-CA"/>
        </a:p>
      </dgm:t>
    </dgm:pt>
    <dgm:pt modelId="{6E8985BF-ACF5-49EF-BD55-DAF54BFEA342}">
      <dgm:prSet custT="1"/>
      <dgm:spPr/>
      <dgm:t>
        <a:bodyPr/>
        <a:lstStyle/>
        <a:p>
          <a:pPr>
            <a:buNone/>
          </a:pPr>
          <a:r>
            <a:rPr lang="en-US" sz="2200" dirty="0">
              <a:solidFill>
                <a:srgbClr val="595959"/>
              </a:solidFill>
            </a:rPr>
            <a:t>Allow flexibility in the lists, but remain focused on them to move you forward, especially when life gets busy and progress is slow. </a:t>
          </a:r>
          <a:endParaRPr lang="en-CA" sz="2200" dirty="0">
            <a:solidFill>
              <a:srgbClr val="595959"/>
            </a:solidFill>
          </a:endParaRPr>
        </a:p>
      </dgm:t>
    </dgm:pt>
    <dgm:pt modelId="{A0B119FD-B332-4A9F-BEAD-1C89C5C805B4}" type="parTrans" cxnId="{2AD3D186-5868-4E73-A28B-716A301AB96A}">
      <dgm:prSet/>
      <dgm:spPr/>
      <dgm:t>
        <a:bodyPr/>
        <a:lstStyle/>
        <a:p>
          <a:endParaRPr lang="en-CA"/>
        </a:p>
      </dgm:t>
    </dgm:pt>
    <dgm:pt modelId="{68F10026-B458-48D6-B3D2-EF6C306C8A5C}" type="sibTrans" cxnId="{2AD3D186-5868-4E73-A28B-716A301AB96A}">
      <dgm:prSet/>
      <dgm:spPr/>
      <dgm:t>
        <a:bodyPr/>
        <a:lstStyle/>
        <a:p>
          <a:endParaRPr lang="en-CA"/>
        </a:p>
      </dgm:t>
    </dgm:pt>
    <dgm:pt modelId="{68A9AFF2-7971-4CE0-9539-DAFA2D8105D0}" type="pres">
      <dgm:prSet presAssocID="{55CD3F53-2A75-4253-A35C-D66527CE6550}" presName="hierChild1" presStyleCnt="0">
        <dgm:presLayoutVars>
          <dgm:chPref val="1"/>
          <dgm:dir/>
          <dgm:animOne val="branch"/>
          <dgm:animLvl val="lvl"/>
          <dgm:resizeHandles/>
        </dgm:presLayoutVars>
      </dgm:prSet>
      <dgm:spPr/>
    </dgm:pt>
    <dgm:pt modelId="{8E29B0FC-8E67-4344-9D6C-6E11DD135B9B}" type="pres">
      <dgm:prSet presAssocID="{4057FD29-44B8-47AE-9E06-CC7811F4D047}" presName="hierRoot1" presStyleCnt="0"/>
      <dgm:spPr/>
    </dgm:pt>
    <dgm:pt modelId="{7FEC6D82-DAA3-4F45-BB8D-24EDB0AF284F}" type="pres">
      <dgm:prSet presAssocID="{4057FD29-44B8-47AE-9E06-CC7811F4D047}" presName="composite" presStyleCnt="0"/>
      <dgm:spPr/>
    </dgm:pt>
    <dgm:pt modelId="{732BEF2F-23D9-464B-B4C2-BC5AEEE1FEC2}" type="pres">
      <dgm:prSet presAssocID="{4057FD29-44B8-47AE-9E06-CC7811F4D047}" presName="background" presStyleLbl="node0" presStyleIdx="0" presStyleCnt="2"/>
      <dgm:spPr/>
    </dgm:pt>
    <dgm:pt modelId="{912DECA7-B341-458D-95B6-C4B3CA4DC0CC}" type="pres">
      <dgm:prSet presAssocID="{4057FD29-44B8-47AE-9E06-CC7811F4D047}" presName="text" presStyleLbl="fgAcc0" presStyleIdx="0" presStyleCnt="2">
        <dgm:presLayoutVars>
          <dgm:chPref val="3"/>
        </dgm:presLayoutVars>
      </dgm:prSet>
      <dgm:spPr/>
    </dgm:pt>
    <dgm:pt modelId="{8AFE6CBD-02CF-4183-9394-7A6485C7BFB7}" type="pres">
      <dgm:prSet presAssocID="{4057FD29-44B8-47AE-9E06-CC7811F4D047}" presName="hierChild2" presStyleCnt="0"/>
      <dgm:spPr/>
    </dgm:pt>
    <dgm:pt modelId="{A5E8626F-2431-4E0F-AC50-E701CE2F80D5}" type="pres">
      <dgm:prSet presAssocID="{4AE5C155-A178-4F39-BFD0-8693609E83CD}" presName="Name10" presStyleLbl="parChTrans1D2" presStyleIdx="0" presStyleCnt="2"/>
      <dgm:spPr/>
    </dgm:pt>
    <dgm:pt modelId="{E20E928D-2EF1-4B41-B921-14A63782CA1C}" type="pres">
      <dgm:prSet presAssocID="{167C80C5-B674-47E4-AC6A-6689224A65C0}" presName="hierRoot2" presStyleCnt="0"/>
      <dgm:spPr/>
    </dgm:pt>
    <dgm:pt modelId="{4100B7EF-3000-4321-8BD3-DE6868A4F843}" type="pres">
      <dgm:prSet presAssocID="{167C80C5-B674-47E4-AC6A-6689224A65C0}" presName="composite2" presStyleCnt="0"/>
      <dgm:spPr/>
    </dgm:pt>
    <dgm:pt modelId="{BCCAD1D4-74D1-4510-AA77-7A8901B46311}" type="pres">
      <dgm:prSet presAssocID="{167C80C5-B674-47E4-AC6A-6689224A65C0}" presName="background2" presStyleLbl="node2" presStyleIdx="0" presStyleCnt="2"/>
      <dgm:spPr/>
    </dgm:pt>
    <dgm:pt modelId="{198C8990-F9F5-4DD5-8C02-FA4331CBCFE5}" type="pres">
      <dgm:prSet presAssocID="{167C80C5-B674-47E4-AC6A-6689224A65C0}" presName="text2" presStyleLbl="fgAcc2" presStyleIdx="0" presStyleCnt="2">
        <dgm:presLayoutVars>
          <dgm:chPref val="3"/>
        </dgm:presLayoutVars>
      </dgm:prSet>
      <dgm:spPr/>
    </dgm:pt>
    <dgm:pt modelId="{5AC9082C-B6C9-4175-836E-E02F9DDEDFB9}" type="pres">
      <dgm:prSet presAssocID="{167C80C5-B674-47E4-AC6A-6689224A65C0}" presName="hierChild3" presStyleCnt="0"/>
      <dgm:spPr/>
    </dgm:pt>
    <dgm:pt modelId="{BB1232A3-E88A-4B46-BA16-75A6AC90C152}" type="pres">
      <dgm:prSet presAssocID="{FDAC966B-3FF0-4071-813D-28849D82F90C}" presName="Name10" presStyleLbl="parChTrans1D2" presStyleIdx="1" presStyleCnt="2"/>
      <dgm:spPr/>
    </dgm:pt>
    <dgm:pt modelId="{09512AF8-B196-4D4F-8818-D0B36ABDE325}" type="pres">
      <dgm:prSet presAssocID="{72658950-D99B-4A98-AE22-157DC80335B2}" presName="hierRoot2" presStyleCnt="0"/>
      <dgm:spPr/>
    </dgm:pt>
    <dgm:pt modelId="{62DFE1C8-7E0F-4A73-911F-CC4C5C06A7B7}" type="pres">
      <dgm:prSet presAssocID="{72658950-D99B-4A98-AE22-157DC80335B2}" presName="composite2" presStyleCnt="0"/>
      <dgm:spPr/>
    </dgm:pt>
    <dgm:pt modelId="{33EF0877-D8C8-4E42-B625-B24C1B475EFF}" type="pres">
      <dgm:prSet presAssocID="{72658950-D99B-4A98-AE22-157DC80335B2}" presName="background2" presStyleLbl="node2" presStyleIdx="1" presStyleCnt="2"/>
      <dgm:spPr/>
    </dgm:pt>
    <dgm:pt modelId="{11F9419F-92AA-4CF2-9646-F3C5C8BF9D73}" type="pres">
      <dgm:prSet presAssocID="{72658950-D99B-4A98-AE22-157DC80335B2}" presName="text2" presStyleLbl="fgAcc2" presStyleIdx="1" presStyleCnt="2">
        <dgm:presLayoutVars>
          <dgm:chPref val="3"/>
        </dgm:presLayoutVars>
      </dgm:prSet>
      <dgm:spPr/>
    </dgm:pt>
    <dgm:pt modelId="{26BF72D5-4632-4318-A5A5-12DE0CC81A41}" type="pres">
      <dgm:prSet presAssocID="{72658950-D99B-4A98-AE22-157DC80335B2}" presName="hierChild3" presStyleCnt="0"/>
      <dgm:spPr/>
    </dgm:pt>
    <dgm:pt modelId="{E428EFFE-BB68-4E54-8480-8815C4FBD6F1}" type="pres">
      <dgm:prSet presAssocID="{6E8985BF-ACF5-49EF-BD55-DAF54BFEA342}" presName="hierRoot1" presStyleCnt="0"/>
      <dgm:spPr/>
    </dgm:pt>
    <dgm:pt modelId="{80B63F10-D531-443B-BD40-A3538B5813B2}" type="pres">
      <dgm:prSet presAssocID="{6E8985BF-ACF5-49EF-BD55-DAF54BFEA342}" presName="composite" presStyleCnt="0"/>
      <dgm:spPr/>
    </dgm:pt>
    <dgm:pt modelId="{FC074F7D-8926-4213-A432-9F049305884F}" type="pres">
      <dgm:prSet presAssocID="{6E8985BF-ACF5-49EF-BD55-DAF54BFEA342}" presName="background" presStyleLbl="node0" presStyleIdx="1" presStyleCnt="2"/>
      <dgm:spPr/>
    </dgm:pt>
    <dgm:pt modelId="{7EFB30F2-8B6B-4E24-B3AA-D207246532FD}" type="pres">
      <dgm:prSet presAssocID="{6E8985BF-ACF5-49EF-BD55-DAF54BFEA342}" presName="text" presStyleLbl="fgAcc0" presStyleIdx="1" presStyleCnt="2" custScaleX="132591" custScaleY="225897" custLinFactNeighborY="8944">
        <dgm:presLayoutVars>
          <dgm:chPref val="3"/>
        </dgm:presLayoutVars>
      </dgm:prSet>
      <dgm:spPr/>
    </dgm:pt>
    <dgm:pt modelId="{3A335BFC-F5B7-4A29-9ECC-955EDB7E7C35}" type="pres">
      <dgm:prSet presAssocID="{6E8985BF-ACF5-49EF-BD55-DAF54BFEA342}" presName="hierChild2" presStyleCnt="0"/>
      <dgm:spPr/>
    </dgm:pt>
  </dgm:ptLst>
  <dgm:cxnLst>
    <dgm:cxn modelId="{627D5C0D-F5E3-498C-AD4E-EF40D40511B5}" type="presOf" srcId="{72658950-D99B-4A98-AE22-157DC80335B2}" destId="{11F9419F-92AA-4CF2-9646-F3C5C8BF9D73}" srcOrd="0" destOrd="0" presId="urn:microsoft.com/office/officeart/2005/8/layout/hierarchy1"/>
    <dgm:cxn modelId="{08091B34-7F10-40A8-B5B2-73A8481FF165}" type="presOf" srcId="{55CD3F53-2A75-4253-A35C-D66527CE6550}" destId="{68A9AFF2-7971-4CE0-9539-DAFA2D8105D0}" srcOrd="0" destOrd="0" presId="urn:microsoft.com/office/officeart/2005/8/layout/hierarchy1"/>
    <dgm:cxn modelId="{1FDB4F55-1DCF-4FDA-9F23-CE5FF71BCDC4}" type="presOf" srcId="{6E8985BF-ACF5-49EF-BD55-DAF54BFEA342}" destId="{7EFB30F2-8B6B-4E24-B3AA-D207246532FD}" srcOrd="0" destOrd="0" presId="urn:microsoft.com/office/officeart/2005/8/layout/hierarchy1"/>
    <dgm:cxn modelId="{5633A657-A594-452E-896D-0A91E9770C74}" type="presOf" srcId="{FDAC966B-3FF0-4071-813D-28849D82F90C}" destId="{BB1232A3-E88A-4B46-BA16-75A6AC90C152}" srcOrd="0" destOrd="0" presId="urn:microsoft.com/office/officeart/2005/8/layout/hierarchy1"/>
    <dgm:cxn modelId="{6A1E3A7E-3F8C-48A4-9C70-A5E7E09DF198}" srcId="{4057FD29-44B8-47AE-9E06-CC7811F4D047}" destId="{167C80C5-B674-47E4-AC6A-6689224A65C0}" srcOrd="0" destOrd="0" parTransId="{4AE5C155-A178-4F39-BFD0-8693609E83CD}" sibTransId="{0DAD4671-FDCB-4AED-981A-E0D9E394DC49}"/>
    <dgm:cxn modelId="{2AD3D186-5868-4E73-A28B-716A301AB96A}" srcId="{55CD3F53-2A75-4253-A35C-D66527CE6550}" destId="{6E8985BF-ACF5-49EF-BD55-DAF54BFEA342}" srcOrd="1" destOrd="0" parTransId="{A0B119FD-B332-4A9F-BEAD-1C89C5C805B4}" sibTransId="{68F10026-B458-48D6-B3D2-EF6C306C8A5C}"/>
    <dgm:cxn modelId="{E7B4D794-BD77-4E3E-AA64-9088EE0059E1}" srcId="{55CD3F53-2A75-4253-A35C-D66527CE6550}" destId="{4057FD29-44B8-47AE-9E06-CC7811F4D047}" srcOrd="0" destOrd="0" parTransId="{9BDF49C2-943A-4416-8F7F-CC20430CCFB7}" sibTransId="{3F34A1FB-133A-4224-B753-605943DAD77B}"/>
    <dgm:cxn modelId="{D3BC28AB-D0DC-4087-A32C-9BF0A211679A}" type="presOf" srcId="{167C80C5-B674-47E4-AC6A-6689224A65C0}" destId="{198C8990-F9F5-4DD5-8C02-FA4331CBCFE5}" srcOrd="0" destOrd="0" presId="urn:microsoft.com/office/officeart/2005/8/layout/hierarchy1"/>
    <dgm:cxn modelId="{98B0A4EB-5971-465C-872A-6A426D4FFBA3}" type="presOf" srcId="{4AE5C155-A178-4F39-BFD0-8693609E83CD}" destId="{A5E8626F-2431-4E0F-AC50-E701CE2F80D5}" srcOrd="0" destOrd="0" presId="urn:microsoft.com/office/officeart/2005/8/layout/hierarchy1"/>
    <dgm:cxn modelId="{55D5EBEE-314B-4091-A920-D4217D2BFFE2}" type="presOf" srcId="{4057FD29-44B8-47AE-9E06-CC7811F4D047}" destId="{912DECA7-B341-458D-95B6-C4B3CA4DC0CC}" srcOrd="0" destOrd="0" presId="urn:microsoft.com/office/officeart/2005/8/layout/hierarchy1"/>
    <dgm:cxn modelId="{BA8E86FA-8512-4A1D-9BD6-C1652D9C1DAC}" srcId="{4057FD29-44B8-47AE-9E06-CC7811F4D047}" destId="{72658950-D99B-4A98-AE22-157DC80335B2}" srcOrd="1" destOrd="0" parTransId="{FDAC966B-3FF0-4071-813D-28849D82F90C}" sibTransId="{49CBB3F5-F340-4B6E-A769-EB67D3D2056F}"/>
    <dgm:cxn modelId="{7EEEE1C7-5F08-4A0C-A014-550000F08B8B}" type="presParOf" srcId="{68A9AFF2-7971-4CE0-9539-DAFA2D8105D0}" destId="{8E29B0FC-8E67-4344-9D6C-6E11DD135B9B}" srcOrd="0" destOrd="0" presId="urn:microsoft.com/office/officeart/2005/8/layout/hierarchy1"/>
    <dgm:cxn modelId="{B86A56A4-127E-4BE1-8AFB-40150139F551}" type="presParOf" srcId="{8E29B0FC-8E67-4344-9D6C-6E11DD135B9B}" destId="{7FEC6D82-DAA3-4F45-BB8D-24EDB0AF284F}" srcOrd="0" destOrd="0" presId="urn:microsoft.com/office/officeart/2005/8/layout/hierarchy1"/>
    <dgm:cxn modelId="{B9AA3566-A8F0-4D59-8D93-886805A8DD44}" type="presParOf" srcId="{7FEC6D82-DAA3-4F45-BB8D-24EDB0AF284F}" destId="{732BEF2F-23D9-464B-B4C2-BC5AEEE1FEC2}" srcOrd="0" destOrd="0" presId="urn:microsoft.com/office/officeart/2005/8/layout/hierarchy1"/>
    <dgm:cxn modelId="{51C37B8B-C58E-4CD0-98F5-E8B6B4C89B9A}" type="presParOf" srcId="{7FEC6D82-DAA3-4F45-BB8D-24EDB0AF284F}" destId="{912DECA7-B341-458D-95B6-C4B3CA4DC0CC}" srcOrd="1" destOrd="0" presId="urn:microsoft.com/office/officeart/2005/8/layout/hierarchy1"/>
    <dgm:cxn modelId="{C91376A7-2C08-4951-B4DF-9D5845BF40D9}" type="presParOf" srcId="{8E29B0FC-8E67-4344-9D6C-6E11DD135B9B}" destId="{8AFE6CBD-02CF-4183-9394-7A6485C7BFB7}" srcOrd="1" destOrd="0" presId="urn:microsoft.com/office/officeart/2005/8/layout/hierarchy1"/>
    <dgm:cxn modelId="{00489761-C7C3-46DA-9579-E7A362AFB952}" type="presParOf" srcId="{8AFE6CBD-02CF-4183-9394-7A6485C7BFB7}" destId="{A5E8626F-2431-4E0F-AC50-E701CE2F80D5}" srcOrd="0" destOrd="0" presId="urn:microsoft.com/office/officeart/2005/8/layout/hierarchy1"/>
    <dgm:cxn modelId="{34EB6BA8-93AC-4519-BA0A-432A35706B5D}" type="presParOf" srcId="{8AFE6CBD-02CF-4183-9394-7A6485C7BFB7}" destId="{E20E928D-2EF1-4B41-B921-14A63782CA1C}" srcOrd="1" destOrd="0" presId="urn:microsoft.com/office/officeart/2005/8/layout/hierarchy1"/>
    <dgm:cxn modelId="{82032F8A-99F0-4AAE-AB95-5150867F4A0B}" type="presParOf" srcId="{E20E928D-2EF1-4B41-B921-14A63782CA1C}" destId="{4100B7EF-3000-4321-8BD3-DE6868A4F843}" srcOrd="0" destOrd="0" presId="urn:microsoft.com/office/officeart/2005/8/layout/hierarchy1"/>
    <dgm:cxn modelId="{19F98BD4-8D1F-42A6-AEC9-2DBA6A16A9FF}" type="presParOf" srcId="{4100B7EF-3000-4321-8BD3-DE6868A4F843}" destId="{BCCAD1D4-74D1-4510-AA77-7A8901B46311}" srcOrd="0" destOrd="0" presId="urn:microsoft.com/office/officeart/2005/8/layout/hierarchy1"/>
    <dgm:cxn modelId="{58EB36B9-7F41-4AD6-99C9-0BEFF97C87C1}" type="presParOf" srcId="{4100B7EF-3000-4321-8BD3-DE6868A4F843}" destId="{198C8990-F9F5-4DD5-8C02-FA4331CBCFE5}" srcOrd="1" destOrd="0" presId="urn:microsoft.com/office/officeart/2005/8/layout/hierarchy1"/>
    <dgm:cxn modelId="{A0405683-B48F-4E79-81A6-130D9548B280}" type="presParOf" srcId="{E20E928D-2EF1-4B41-B921-14A63782CA1C}" destId="{5AC9082C-B6C9-4175-836E-E02F9DDEDFB9}" srcOrd="1" destOrd="0" presId="urn:microsoft.com/office/officeart/2005/8/layout/hierarchy1"/>
    <dgm:cxn modelId="{FF0D2E6D-D056-4E27-A636-E83FD04D632B}" type="presParOf" srcId="{8AFE6CBD-02CF-4183-9394-7A6485C7BFB7}" destId="{BB1232A3-E88A-4B46-BA16-75A6AC90C152}" srcOrd="2" destOrd="0" presId="urn:microsoft.com/office/officeart/2005/8/layout/hierarchy1"/>
    <dgm:cxn modelId="{72415E05-14E2-49B3-8480-14EE5FB24045}" type="presParOf" srcId="{8AFE6CBD-02CF-4183-9394-7A6485C7BFB7}" destId="{09512AF8-B196-4D4F-8818-D0B36ABDE325}" srcOrd="3" destOrd="0" presId="urn:microsoft.com/office/officeart/2005/8/layout/hierarchy1"/>
    <dgm:cxn modelId="{7EE9162E-E703-4395-BC94-5F90FDBDC40B}" type="presParOf" srcId="{09512AF8-B196-4D4F-8818-D0B36ABDE325}" destId="{62DFE1C8-7E0F-4A73-911F-CC4C5C06A7B7}" srcOrd="0" destOrd="0" presId="urn:microsoft.com/office/officeart/2005/8/layout/hierarchy1"/>
    <dgm:cxn modelId="{6FFF0531-D36F-4A4A-8462-C694C12F3DCD}" type="presParOf" srcId="{62DFE1C8-7E0F-4A73-911F-CC4C5C06A7B7}" destId="{33EF0877-D8C8-4E42-B625-B24C1B475EFF}" srcOrd="0" destOrd="0" presId="urn:microsoft.com/office/officeart/2005/8/layout/hierarchy1"/>
    <dgm:cxn modelId="{54C0DDFC-A4E0-4EE7-A9CE-4BC8AD3E5207}" type="presParOf" srcId="{62DFE1C8-7E0F-4A73-911F-CC4C5C06A7B7}" destId="{11F9419F-92AA-4CF2-9646-F3C5C8BF9D73}" srcOrd="1" destOrd="0" presId="urn:microsoft.com/office/officeart/2005/8/layout/hierarchy1"/>
    <dgm:cxn modelId="{86B41CC6-8C50-4FB8-9127-EA12B81FEB5F}" type="presParOf" srcId="{09512AF8-B196-4D4F-8818-D0B36ABDE325}" destId="{26BF72D5-4632-4318-A5A5-12DE0CC81A41}" srcOrd="1" destOrd="0" presId="urn:microsoft.com/office/officeart/2005/8/layout/hierarchy1"/>
    <dgm:cxn modelId="{4D3420B6-D63E-4D1D-B268-09C800E9D5CF}" type="presParOf" srcId="{68A9AFF2-7971-4CE0-9539-DAFA2D8105D0}" destId="{E428EFFE-BB68-4E54-8480-8815C4FBD6F1}" srcOrd="1" destOrd="0" presId="urn:microsoft.com/office/officeart/2005/8/layout/hierarchy1"/>
    <dgm:cxn modelId="{AC2E57A8-A4C8-4376-B18A-FD192D7515A1}" type="presParOf" srcId="{E428EFFE-BB68-4E54-8480-8815C4FBD6F1}" destId="{80B63F10-D531-443B-BD40-A3538B5813B2}" srcOrd="0" destOrd="0" presId="urn:microsoft.com/office/officeart/2005/8/layout/hierarchy1"/>
    <dgm:cxn modelId="{81951B77-4460-414D-A793-03CB5858FB29}" type="presParOf" srcId="{80B63F10-D531-443B-BD40-A3538B5813B2}" destId="{FC074F7D-8926-4213-A432-9F049305884F}" srcOrd="0" destOrd="0" presId="urn:microsoft.com/office/officeart/2005/8/layout/hierarchy1"/>
    <dgm:cxn modelId="{84FCF448-EC64-4CE8-9FF8-DEF273147BD9}" type="presParOf" srcId="{80B63F10-D531-443B-BD40-A3538B5813B2}" destId="{7EFB30F2-8B6B-4E24-B3AA-D207246532FD}" srcOrd="1" destOrd="0" presId="urn:microsoft.com/office/officeart/2005/8/layout/hierarchy1"/>
    <dgm:cxn modelId="{B9EC5377-1094-4536-B5A3-24868B9FD172}" type="presParOf" srcId="{E428EFFE-BB68-4E54-8480-8815C4FBD6F1}" destId="{3A335BFC-F5B7-4A29-9ECC-955EDB7E7C35}" srcOrd="1" destOrd="0" presId="urn:microsoft.com/office/officeart/2005/8/layout/hierarchy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3.xml><?xml version="1.0" encoding="utf-8"?>
<dgm:dataModel xmlns:dgm="http://schemas.openxmlformats.org/drawingml/2006/diagram" xmlns:a="http://schemas.openxmlformats.org/drawingml/2006/main">
  <dgm:ptLst>
    <dgm:pt modelId="{8DA3BEC0-5CCD-4688-A2F4-0E0AA547C15C}" type="doc">
      <dgm:prSet loTypeId="urn:microsoft.com/office/officeart/2008/layout/LinedList" loCatId="list" qsTypeId="urn:microsoft.com/office/officeart/2005/8/quickstyle/simple1" qsCatId="simple" csTypeId="urn:microsoft.com/office/officeart/2005/8/colors/accent1_2" csCatId="accent1" phldr="1"/>
      <dgm:spPr/>
      <dgm:t>
        <a:bodyPr/>
        <a:lstStyle/>
        <a:p>
          <a:endParaRPr lang="en-CA"/>
        </a:p>
      </dgm:t>
    </dgm:pt>
    <dgm:pt modelId="{9CCA75CF-6015-4433-A03D-D35B52E2BF38}">
      <dgm:prSet phldrT="[Text]" custT="1"/>
      <dgm:spPr/>
      <dgm:t>
        <a:bodyPr/>
        <a:lstStyle/>
        <a:p>
          <a:r>
            <a:rPr lang="en-US" sz="3600" dirty="0">
              <a:solidFill>
                <a:srgbClr val="595959"/>
              </a:solidFill>
            </a:rPr>
            <a:t>Expand on your sales pitch and determine how you will sell your leadership brand to the customer or senior management. </a:t>
          </a:r>
          <a:endParaRPr lang="en-CA" sz="3600" dirty="0">
            <a:solidFill>
              <a:srgbClr val="595959"/>
            </a:solidFill>
          </a:endParaRPr>
        </a:p>
      </dgm:t>
    </dgm:pt>
    <dgm:pt modelId="{AC257F66-40C9-4190-A1A5-47248D4432CE}" type="parTrans" cxnId="{9642304A-C3BB-4512-B279-96044224DC99}">
      <dgm:prSet/>
      <dgm:spPr/>
      <dgm:t>
        <a:bodyPr/>
        <a:lstStyle/>
        <a:p>
          <a:endParaRPr lang="en-CA"/>
        </a:p>
      </dgm:t>
    </dgm:pt>
    <dgm:pt modelId="{D4C6AC8B-0D45-411D-9CB2-FF3C3740CE8B}" type="sibTrans" cxnId="{9642304A-C3BB-4512-B279-96044224DC99}">
      <dgm:prSet/>
      <dgm:spPr/>
      <dgm:t>
        <a:bodyPr/>
        <a:lstStyle/>
        <a:p>
          <a:endParaRPr lang="en-CA"/>
        </a:p>
      </dgm:t>
    </dgm:pt>
    <dgm:pt modelId="{5AAF55A8-8003-47A6-B618-AF67779CC47E}">
      <dgm:prSet phldrT="[Text]" custT="1"/>
      <dgm:spPr/>
      <dgm:t>
        <a:bodyPr/>
        <a:lstStyle/>
        <a:p>
          <a:r>
            <a:rPr lang="en-US" sz="3600" dirty="0">
              <a:solidFill>
                <a:srgbClr val="595959"/>
              </a:solidFill>
            </a:rPr>
            <a:t>Include lots of details and address answers to anticipated questions.</a:t>
          </a:r>
          <a:endParaRPr lang="en-CA" sz="3600" dirty="0">
            <a:solidFill>
              <a:srgbClr val="595959"/>
            </a:solidFill>
          </a:endParaRPr>
        </a:p>
      </dgm:t>
    </dgm:pt>
    <dgm:pt modelId="{08B28B91-4A0B-48FA-B9D5-AD2771633252}" type="parTrans" cxnId="{8DB435D7-EA3B-4CAE-8E1F-761E6062A7B4}">
      <dgm:prSet/>
      <dgm:spPr/>
      <dgm:t>
        <a:bodyPr/>
        <a:lstStyle/>
        <a:p>
          <a:endParaRPr lang="en-CA"/>
        </a:p>
      </dgm:t>
    </dgm:pt>
    <dgm:pt modelId="{E4CCE3A7-8039-4D18-B3EE-14A9E9E8128E}" type="sibTrans" cxnId="{8DB435D7-EA3B-4CAE-8E1F-761E6062A7B4}">
      <dgm:prSet/>
      <dgm:spPr/>
      <dgm:t>
        <a:bodyPr/>
        <a:lstStyle/>
        <a:p>
          <a:endParaRPr lang="en-CA"/>
        </a:p>
      </dgm:t>
    </dgm:pt>
    <dgm:pt modelId="{3A876CFA-94C0-4CB1-9982-0B697B856EF8}" type="pres">
      <dgm:prSet presAssocID="{8DA3BEC0-5CCD-4688-A2F4-0E0AA547C15C}" presName="vert0" presStyleCnt="0">
        <dgm:presLayoutVars>
          <dgm:dir/>
          <dgm:animOne val="branch"/>
          <dgm:animLvl val="lvl"/>
        </dgm:presLayoutVars>
      </dgm:prSet>
      <dgm:spPr/>
    </dgm:pt>
    <dgm:pt modelId="{F7863F44-5BAB-4F2E-9EF3-F427ECC74C35}" type="pres">
      <dgm:prSet presAssocID="{9CCA75CF-6015-4433-A03D-D35B52E2BF38}" presName="thickLine" presStyleLbl="alignNode1" presStyleIdx="0" presStyleCnt="2"/>
      <dgm:spPr/>
    </dgm:pt>
    <dgm:pt modelId="{311B1A3E-BAEF-4EF1-B79B-B503A40207BA}" type="pres">
      <dgm:prSet presAssocID="{9CCA75CF-6015-4433-A03D-D35B52E2BF38}" presName="horz1" presStyleCnt="0"/>
      <dgm:spPr/>
    </dgm:pt>
    <dgm:pt modelId="{00B3DEB8-E80B-4869-B907-BACD1B31C3E5}" type="pres">
      <dgm:prSet presAssocID="{9CCA75CF-6015-4433-A03D-D35B52E2BF38}" presName="tx1" presStyleLbl="revTx" presStyleIdx="0" presStyleCnt="2"/>
      <dgm:spPr/>
    </dgm:pt>
    <dgm:pt modelId="{B9FCFB36-BBF6-431C-97DA-B3034CD40022}" type="pres">
      <dgm:prSet presAssocID="{9CCA75CF-6015-4433-A03D-D35B52E2BF38}" presName="vert1" presStyleCnt="0"/>
      <dgm:spPr/>
    </dgm:pt>
    <dgm:pt modelId="{B0229B03-B4F9-4781-B8F0-E35C2B91C566}" type="pres">
      <dgm:prSet presAssocID="{5AAF55A8-8003-47A6-B618-AF67779CC47E}" presName="thickLine" presStyleLbl="alignNode1" presStyleIdx="1" presStyleCnt="2"/>
      <dgm:spPr/>
    </dgm:pt>
    <dgm:pt modelId="{CB2871ED-CCD4-41E7-9F3E-2783847B0B26}" type="pres">
      <dgm:prSet presAssocID="{5AAF55A8-8003-47A6-B618-AF67779CC47E}" presName="horz1" presStyleCnt="0"/>
      <dgm:spPr/>
    </dgm:pt>
    <dgm:pt modelId="{B0E3F658-F51B-4029-972C-19FD8CE96642}" type="pres">
      <dgm:prSet presAssocID="{5AAF55A8-8003-47A6-B618-AF67779CC47E}" presName="tx1" presStyleLbl="revTx" presStyleIdx="1" presStyleCnt="2"/>
      <dgm:spPr/>
    </dgm:pt>
    <dgm:pt modelId="{4037ADC3-87F6-432B-BD01-7D1D3A085C56}" type="pres">
      <dgm:prSet presAssocID="{5AAF55A8-8003-47A6-B618-AF67779CC47E}" presName="vert1" presStyleCnt="0"/>
      <dgm:spPr/>
    </dgm:pt>
  </dgm:ptLst>
  <dgm:cxnLst>
    <dgm:cxn modelId="{104B6020-0AA1-425C-884D-20F8517FC572}" type="presOf" srcId="{9CCA75CF-6015-4433-A03D-D35B52E2BF38}" destId="{00B3DEB8-E80B-4869-B907-BACD1B31C3E5}" srcOrd="0" destOrd="0" presId="urn:microsoft.com/office/officeart/2008/layout/LinedList"/>
    <dgm:cxn modelId="{9642304A-C3BB-4512-B279-96044224DC99}" srcId="{8DA3BEC0-5CCD-4688-A2F4-0E0AA547C15C}" destId="{9CCA75CF-6015-4433-A03D-D35B52E2BF38}" srcOrd="0" destOrd="0" parTransId="{AC257F66-40C9-4190-A1A5-47248D4432CE}" sibTransId="{D4C6AC8B-0D45-411D-9CB2-FF3C3740CE8B}"/>
    <dgm:cxn modelId="{8DB435D7-EA3B-4CAE-8E1F-761E6062A7B4}" srcId="{8DA3BEC0-5CCD-4688-A2F4-0E0AA547C15C}" destId="{5AAF55A8-8003-47A6-B618-AF67779CC47E}" srcOrd="1" destOrd="0" parTransId="{08B28B91-4A0B-48FA-B9D5-AD2771633252}" sibTransId="{E4CCE3A7-8039-4D18-B3EE-14A9E9E8128E}"/>
    <dgm:cxn modelId="{55E6C4E2-996B-45A1-9055-DA192C1B8449}" type="presOf" srcId="{8DA3BEC0-5CCD-4688-A2F4-0E0AA547C15C}" destId="{3A876CFA-94C0-4CB1-9982-0B697B856EF8}" srcOrd="0" destOrd="0" presId="urn:microsoft.com/office/officeart/2008/layout/LinedList"/>
    <dgm:cxn modelId="{1C4D32FB-66BA-4EE9-A3E5-9EA8330390CE}" type="presOf" srcId="{5AAF55A8-8003-47A6-B618-AF67779CC47E}" destId="{B0E3F658-F51B-4029-972C-19FD8CE96642}" srcOrd="0" destOrd="0" presId="urn:microsoft.com/office/officeart/2008/layout/LinedList"/>
    <dgm:cxn modelId="{0EDE60D3-821E-4155-9FA1-EC0320584D06}" type="presParOf" srcId="{3A876CFA-94C0-4CB1-9982-0B697B856EF8}" destId="{F7863F44-5BAB-4F2E-9EF3-F427ECC74C35}" srcOrd="0" destOrd="0" presId="urn:microsoft.com/office/officeart/2008/layout/LinedList"/>
    <dgm:cxn modelId="{A7BC83BC-6D93-4987-A4FD-2545351791B6}" type="presParOf" srcId="{3A876CFA-94C0-4CB1-9982-0B697B856EF8}" destId="{311B1A3E-BAEF-4EF1-B79B-B503A40207BA}" srcOrd="1" destOrd="0" presId="urn:microsoft.com/office/officeart/2008/layout/LinedList"/>
    <dgm:cxn modelId="{F36D47FF-B68A-4C9C-A9E8-A62387ACFAF7}" type="presParOf" srcId="{311B1A3E-BAEF-4EF1-B79B-B503A40207BA}" destId="{00B3DEB8-E80B-4869-B907-BACD1B31C3E5}" srcOrd="0" destOrd="0" presId="urn:microsoft.com/office/officeart/2008/layout/LinedList"/>
    <dgm:cxn modelId="{EC5CFDB2-208E-40CA-8F59-4D7939BEDA34}" type="presParOf" srcId="{311B1A3E-BAEF-4EF1-B79B-B503A40207BA}" destId="{B9FCFB36-BBF6-431C-97DA-B3034CD40022}" srcOrd="1" destOrd="0" presId="urn:microsoft.com/office/officeart/2008/layout/LinedList"/>
    <dgm:cxn modelId="{F8912C67-E4E8-4AA1-8EF6-E986618975C8}" type="presParOf" srcId="{3A876CFA-94C0-4CB1-9982-0B697B856EF8}" destId="{B0229B03-B4F9-4781-B8F0-E35C2B91C566}" srcOrd="2" destOrd="0" presId="urn:microsoft.com/office/officeart/2008/layout/LinedList"/>
    <dgm:cxn modelId="{B2AD449D-606F-4AA1-9F7C-CCF23101AAA6}" type="presParOf" srcId="{3A876CFA-94C0-4CB1-9982-0B697B856EF8}" destId="{CB2871ED-CCD4-41E7-9F3E-2783847B0B26}" srcOrd="3" destOrd="0" presId="urn:microsoft.com/office/officeart/2008/layout/LinedList"/>
    <dgm:cxn modelId="{D854597B-026C-42D6-B702-A3674EA528AD}" type="presParOf" srcId="{CB2871ED-CCD4-41E7-9F3E-2783847B0B26}" destId="{B0E3F658-F51B-4029-972C-19FD8CE96642}" srcOrd="0" destOrd="0" presId="urn:microsoft.com/office/officeart/2008/layout/LinedList"/>
    <dgm:cxn modelId="{EC8C8611-8E48-45FE-8CF9-52A4592A1B39}" type="presParOf" srcId="{CB2871ED-CCD4-41E7-9F3E-2783847B0B26}" destId="{4037ADC3-87F6-432B-BD01-7D1D3A085C56}" srcOrd="1" destOrd="0" presId="urn:microsoft.com/office/officeart/2008/layout/Lin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C312BABF-0EDE-4AAD-A662-99CCDB27CA5B}" type="doc">
      <dgm:prSet loTypeId="urn:microsoft.com/office/officeart/2005/8/layout/chevron2" loCatId="list" qsTypeId="urn:microsoft.com/office/officeart/2005/8/quickstyle/simple1" qsCatId="simple" csTypeId="urn:microsoft.com/office/officeart/2005/8/colors/accent5_2" csCatId="accent5" phldr="1"/>
      <dgm:spPr/>
      <dgm:t>
        <a:bodyPr/>
        <a:lstStyle/>
        <a:p>
          <a:endParaRPr lang="en-CA"/>
        </a:p>
      </dgm:t>
    </dgm:pt>
    <dgm:pt modelId="{3F8519A2-D27F-4F2D-84E2-245F6D6D826F}">
      <dgm:prSet phldrT="[Text]" phldr="0" custT="1"/>
      <dgm:spPr/>
      <dgm:t>
        <a:bodyPr/>
        <a:lstStyle/>
        <a:p>
          <a:r>
            <a:rPr lang="en-US" sz="3600" dirty="0"/>
            <a:t>Types of leaders</a:t>
          </a:r>
          <a:endParaRPr lang="en-CA" sz="3600" dirty="0"/>
        </a:p>
      </dgm:t>
    </dgm:pt>
    <dgm:pt modelId="{01A1E745-CB6C-4C3D-9582-66822091A65E}" type="parTrans" cxnId="{A8ACC894-5664-4FDD-8DC8-724C51A2BC0E}">
      <dgm:prSet/>
      <dgm:spPr/>
      <dgm:t>
        <a:bodyPr/>
        <a:lstStyle/>
        <a:p>
          <a:endParaRPr lang="en-CA"/>
        </a:p>
      </dgm:t>
    </dgm:pt>
    <dgm:pt modelId="{65B7261A-475F-461B-B0D4-0863C7D719B1}" type="sibTrans" cxnId="{A8ACC894-5664-4FDD-8DC8-724C51A2BC0E}">
      <dgm:prSet/>
      <dgm:spPr/>
      <dgm:t>
        <a:bodyPr/>
        <a:lstStyle/>
        <a:p>
          <a:endParaRPr lang="en-CA"/>
        </a:p>
      </dgm:t>
    </dgm:pt>
    <dgm:pt modelId="{2A099A70-E410-4EA7-9504-441479575EE1}">
      <dgm:prSet phldrT="[Text]" phldr="0" custT="1"/>
      <dgm:spPr/>
      <dgm:t>
        <a:bodyPr/>
        <a:lstStyle/>
        <a:p>
          <a:r>
            <a:rPr lang="en-US" sz="2800" dirty="0">
              <a:solidFill>
                <a:srgbClr val="595959"/>
              </a:solidFill>
            </a:rPr>
            <a:t>Corporate</a:t>
          </a:r>
          <a:endParaRPr lang="en-CA" sz="2800" dirty="0">
            <a:solidFill>
              <a:srgbClr val="595959"/>
            </a:solidFill>
          </a:endParaRPr>
        </a:p>
      </dgm:t>
    </dgm:pt>
    <dgm:pt modelId="{91436785-55E2-469D-82CA-A8290034DE31}" type="parTrans" cxnId="{5AD0D6FC-88A8-4A6C-9417-FDB785419A0A}">
      <dgm:prSet/>
      <dgm:spPr/>
      <dgm:t>
        <a:bodyPr/>
        <a:lstStyle/>
        <a:p>
          <a:endParaRPr lang="en-CA"/>
        </a:p>
      </dgm:t>
    </dgm:pt>
    <dgm:pt modelId="{074488D2-A131-4E04-9C73-CC4DF4E95A04}" type="sibTrans" cxnId="{5AD0D6FC-88A8-4A6C-9417-FDB785419A0A}">
      <dgm:prSet/>
      <dgm:spPr/>
      <dgm:t>
        <a:bodyPr/>
        <a:lstStyle/>
        <a:p>
          <a:endParaRPr lang="en-CA"/>
        </a:p>
      </dgm:t>
    </dgm:pt>
    <dgm:pt modelId="{C369A5B7-5613-4952-B108-6CF5EF78EE9C}">
      <dgm:prSet phldrT="[Text]" phldr="0" custT="1"/>
      <dgm:spPr/>
      <dgm:t>
        <a:bodyPr/>
        <a:lstStyle/>
        <a:p>
          <a:r>
            <a:rPr lang="en-US" sz="2800" dirty="0">
              <a:solidFill>
                <a:srgbClr val="595959"/>
              </a:solidFill>
            </a:rPr>
            <a:t>Intrapreneur</a:t>
          </a:r>
          <a:endParaRPr lang="en-CA" sz="2800" dirty="0">
            <a:solidFill>
              <a:srgbClr val="595959"/>
            </a:solidFill>
          </a:endParaRPr>
        </a:p>
      </dgm:t>
    </dgm:pt>
    <dgm:pt modelId="{A2773255-1D9E-4635-84CF-CAF91901E118}" type="parTrans" cxnId="{1A711E15-029A-4F78-AF85-EC1AF72D4FA3}">
      <dgm:prSet/>
      <dgm:spPr/>
      <dgm:t>
        <a:bodyPr/>
        <a:lstStyle/>
        <a:p>
          <a:endParaRPr lang="en-CA"/>
        </a:p>
      </dgm:t>
    </dgm:pt>
    <dgm:pt modelId="{EBB26C4D-3DFB-4A7C-ABA2-1846756E3733}" type="sibTrans" cxnId="{1A711E15-029A-4F78-AF85-EC1AF72D4FA3}">
      <dgm:prSet/>
      <dgm:spPr/>
      <dgm:t>
        <a:bodyPr/>
        <a:lstStyle/>
        <a:p>
          <a:endParaRPr lang="en-CA"/>
        </a:p>
      </dgm:t>
    </dgm:pt>
    <dgm:pt modelId="{9D8018B4-D6ED-4648-B627-F976DBFC891A}">
      <dgm:prSet phldrT="[Text]" phldr="0" custT="1"/>
      <dgm:spPr/>
      <dgm:t>
        <a:bodyPr/>
        <a:lstStyle/>
        <a:p>
          <a:r>
            <a:rPr lang="en-US" sz="2800">
              <a:solidFill>
                <a:srgbClr val="595959"/>
              </a:solidFill>
            </a:rPr>
            <a:t>Entrepreneur</a:t>
          </a:r>
          <a:endParaRPr lang="en-CA" sz="2800" dirty="0">
            <a:solidFill>
              <a:srgbClr val="595959"/>
            </a:solidFill>
          </a:endParaRPr>
        </a:p>
      </dgm:t>
    </dgm:pt>
    <dgm:pt modelId="{F2350126-D3D7-44D9-9F9A-397F045E253C}" type="parTrans" cxnId="{196A5FE8-5785-47C2-8F26-63AD2809F537}">
      <dgm:prSet/>
      <dgm:spPr/>
      <dgm:t>
        <a:bodyPr/>
        <a:lstStyle/>
        <a:p>
          <a:endParaRPr lang="en-CA"/>
        </a:p>
      </dgm:t>
    </dgm:pt>
    <dgm:pt modelId="{CD3C56AE-DF70-4F40-B091-CD99D3CDF282}" type="sibTrans" cxnId="{196A5FE8-5785-47C2-8F26-63AD2809F537}">
      <dgm:prSet/>
      <dgm:spPr/>
      <dgm:t>
        <a:bodyPr/>
        <a:lstStyle/>
        <a:p>
          <a:endParaRPr lang="en-CA"/>
        </a:p>
      </dgm:t>
    </dgm:pt>
    <dgm:pt modelId="{2F479A35-6512-45B3-AE59-2797AE8235B6}">
      <dgm:prSet phldrT="[Text]" phldr="0" custT="1"/>
      <dgm:spPr/>
      <dgm:t>
        <a:bodyPr/>
        <a:lstStyle/>
        <a:p>
          <a:r>
            <a:rPr lang="en-US" sz="2800" dirty="0">
              <a:solidFill>
                <a:srgbClr val="595959"/>
              </a:solidFill>
            </a:rPr>
            <a:t>Non-profit Professional</a:t>
          </a:r>
          <a:endParaRPr lang="en-CA" sz="2800" dirty="0">
            <a:solidFill>
              <a:srgbClr val="595959"/>
            </a:solidFill>
          </a:endParaRPr>
        </a:p>
      </dgm:t>
    </dgm:pt>
    <dgm:pt modelId="{3E11ECE5-CB55-4263-9470-7B448CC9FFA7}" type="parTrans" cxnId="{4FBFD494-F771-49B2-A4F0-2BB66281F46E}">
      <dgm:prSet/>
      <dgm:spPr/>
      <dgm:t>
        <a:bodyPr/>
        <a:lstStyle/>
        <a:p>
          <a:endParaRPr lang="en-CA"/>
        </a:p>
      </dgm:t>
    </dgm:pt>
    <dgm:pt modelId="{E17C3369-5C16-41A7-9A41-13106515A564}" type="sibTrans" cxnId="{4FBFD494-F771-49B2-A4F0-2BB66281F46E}">
      <dgm:prSet/>
      <dgm:spPr/>
      <dgm:t>
        <a:bodyPr/>
        <a:lstStyle/>
        <a:p>
          <a:endParaRPr lang="en-CA"/>
        </a:p>
      </dgm:t>
    </dgm:pt>
    <dgm:pt modelId="{7574E2D6-F80B-475B-BB6D-050989A96C1D}">
      <dgm:prSet phldrT="[Text]" phldr="0" custT="1"/>
      <dgm:spPr/>
      <dgm:t>
        <a:bodyPr/>
        <a:lstStyle/>
        <a:p>
          <a:r>
            <a:rPr lang="en-US" sz="2800" dirty="0">
              <a:solidFill>
                <a:srgbClr val="595959"/>
              </a:solidFill>
            </a:rPr>
            <a:t>Volunteer</a:t>
          </a:r>
          <a:endParaRPr lang="en-CA" sz="2800" dirty="0">
            <a:solidFill>
              <a:srgbClr val="595959"/>
            </a:solidFill>
          </a:endParaRPr>
        </a:p>
      </dgm:t>
    </dgm:pt>
    <dgm:pt modelId="{60D32B6A-F81F-424A-8206-5F4A7EA96568}" type="parTrans" cxnId="{4C1E70C2-367C-41BA-80F1-2EF4028C9888}">
      <dgm:prSet/>
      <dgm:spPr/>
      <dgm:t>
        <a:bodyPr/>
        <a:lstStyle/>
        <a:p>
          <a:endParaRPr lang="en-CA"/>
        </a:p>
      </dgm:t>
    </dgm:pt>
    <dgm:pt modelId="{3563FF3D-ACBC-490D-B690-672BE7EDC794}" type="sibTrans" cxnId="{4C1E70C2-367C-41BA-80F1-2EF4028C9888}">
      <dgm:prSet/>
      <dgm:spPr/>
      <dgm:t>
        <a:bodyPr/>
        <a:lstStyle/>
        <a:p>
          <a:endParaRPr lang="en-CA"/>
        </a:p>
      </dgm:t>
    </dgm:pt>
    <dgm:pt modelId="{47EECA4F-D7C6-4756-AB96-96C100047ABB}" type="pres">
      <dgm:prSet presAssocID="{C312BABF-0EDE-4AAD-A662-99CCDB27CA5B}" presName="linearFlow" presStyleCnt="0">
        <dgm:presLayoutVars>
          <dgm:dir/>
          <dgm:animLvl val="lvl"/>
          <dgm:resizeHandles val="exact"/>
        </dgm:presLayoutVars>
      </dgm:prSet>
      <dgm:spPr/>
    </dgm:pt>
    <dgm:pt modelId="{32F83F7E-38A2-40FE-98AB-85205DDF9B96}" type="pres">
      <dgm:prSet presAssocID="{3F8519A2-D27F-4F2D-84E2-245F6D6D826F}" presName="composite" presStyleCnt="0"/>
      <dgm:spPr/>
    </dgm:pt>
    <dgm:pt modelId="{292D3A5B-B058-4468-A71D-C21CFD39F793}" type="pres">
      <dgm:prSet presAssocID="{3F8519A2-D27F-4F2D-84E2-245F6D6D826F}" presName="parentText" presStyleLbl="alignNode1" presStyleIdx="0" presStyleCnt="1">
        <dgm:presLayoutVars>
          <dgm:chMax val="1"/>
          <dgm:bulletEnabled val="1"/>
        </dgm:presLayoutVars>
      </dgm:prSet>
      <dgm:spPr/>
    </dgm:pt>
    <dgm:pt modelId="{2CB90B2E-2BFC-4CB9-94DD-FDCB2C8D2B05}" type="pres">
      <dgm:prSet presAssocID="{3F8519A2-D27F-4F2D-84E2-245F6D6D826F}" presName="descendantText" presStyleLbl="alignAcc1" presStyleIdx="0" presStyleCnt="1">
        <dgm:presLayoutVars>
          <dgm:bulletEnabled val="1"/>
        </dgm:presLayoutVars>
      </dgm:prSet>
      <dgm:spPr/>
    </dgm:pt>
  </dgm:ptLst>
  <dgm:cxnLst>
    <dgm:cxn modelId="{AB07350C-54F2-49B1-A89D-A00DC17527A7}" type="presOf" srcId="{9D8018B4-D6ED-4648-B627-F976DBFC891A}" destId="{2CB90B2E-2BFC-4CB9-94DD-FDCB2C8D2B05}" srcOrd="0" destOrd="1" presId="urn:microsoft.com/office/officeart/2005/8/layout/chevron2"/>
    <dgm:cxn modelId="{1A711E15-029A-4F78-AF85-EC1AF72D4FA3}" srcId="{3F8519A2-D27F-4F2D-84E2-245F6D6D826F}" destId="{C369A5B7-5613-4952-B108-6CF5EF78EE9C}" srcOrd="2" destOrd="0" parTransId="{A2773255-1D9E-4635-84CF-CAF91901E118}" sibTransId="{EBB26C4D-3DFB-4A7C-ABA2-1846756E3733}"/>
    <dgm:cxn modelId="{79851816-499C-4E6E-90B5-213EB1BDBE53}" type="presOf" srcId="{C369A5B7-5613-4952-B108-6CF5EF78EE9C}" destId="{2CB90B2E-2BFC-4CB9-94DD-FDCB2C8D2B05}" srcOrd="0" destOrd="2" presId="urn:microsoft.com/office/officeart/2005/8/layout/chevron2"/>
    <dgm:cxn modelId="{3B6F7A44-D22E-45A4-93B5-76F431AEC879}" type="presOf" srcId="{C312BABF-0EDE-4AAD-A662-99CCDB27CA5B}" destId="{47EECA4F-D7C6-4756-AB96-96C100047ABB}" srcOrd="0" destOrd="0" presId="urn:microsoft.com/office/officeart/2005/8/layout/chevron2"/>
    <dgm:cxn modelId="{5CEB3757-E93A-4DAE-A9A7-231EE60DE654}" type="presOf" srcId="{7574E2D6-F80B-475B-BB6D-050989A96C1D}" destId="{2CB90B2E-2BFC-4CB9-94DD-FDCB2C8D2B05}" srcOrd="0" destOrd="4" presId="urn:microsoft.com/office/officeart/2005/8/layout/chevron2"/>
    <dgm:cxn modelId="{FDBC8986-2FEB-48DF-91D0-CFC48FE3F268}" type="presOf" srcId="{2A099A70-E410-4EA7-9504-441479575EE1}" destId="{2CB90B2E-2BFC-4CB9-94DD-FDCB2C8D2B05}" srcOrd="0" destOrd="0" presId="urn:microsoft.com/office/officeart/2005/8/layout/chevron2"/>
    <dgm:cxn modelId="{A8ACC894-5664-4FDD-8DC8-724C51A2BC0E}" srcId="{C312BABF-0EDE-4AAD-A662-99CCDB27CA5B}" destId="{3F8519A2-D27F-4F2D-84E2-245F6D6D826F}" srcOrd="0" destOrd="0" parTransId="{01A1E745-CB6C-4C3D-9582-66822091A65E}" sibTransId="{65B7261A-475F-461B-B0D4-0863C7D719B1}"/>
    <dgm:cxn modelId="{4FBFD494-F771-49B2-A4F0-2BB66281F46E}" srcId="{3F8519A2-D27F-4F2D-84E2-245F6D6D826F}" destId="{2F479A35-6512-45B3-AE59-2797AE8235B6}" srcOrd="3" destOrd="0" parTransId="{3E11ECE5-CB55-4263-9470-7B448CC9FFA7}" sibTransId="{E17C3369-5C16-41A7-9A41-13106515A564}"/>
    <dgm:cxn modelId="{BF6C06BF-39F3-4171-A80E-5EED6A6E5F2C}" type="presOf" srcId="{2F479A35-6512-45B3-AE59-2797AE8235B6}" destId="{2CB90B2E-2BFC-4CB9-94DD-FDCB2C8D2B05}" srcOrd="0" destOrd="3" presId="urn:microsoft.com/office/officeart/2005/8/layout/chevron2"/>
    <dgm:cxn modelId="{4C1E70C2-367C-41BA-80F1-2EF4028C9888}" srcId="{3F8519A2-D27F-4F2D-84E2-245F6D6D826F}" destId="{7574E2D6-F80B-475B-BB6D-050989A96C1D}" srcOrd="4" destOrd="0" parTransId="{60D32B6A-F81F-424A-8206-5F4A7EA96568}" sibTransId="{3563FF3D-ACBC-490D-B690-672BE7EDC794}"/>
    <dgm:cxn modelId="{EA526ED3-19CF-4246-A3CC-3CC80C47C4CE}" type="presOf" srcId="{3F8519A2-D27F-4F2D-84E2-245F6D6D826F}" destId="{292D3A5B-B058-4468-A71D-C21CFD39F793}" srcOrd="0" destOrd="0" presId="urn:microsoft.com/office/officeart/2005/8/layout/chevron2"/>
    <dgm:cxn modelId="{196A5FE8-5785-47C2-8F26-63AD2809F537}" srcId="{3F8519A2-D27F-4F2D-84E2-245F6D6D826F}" destId="{9D8018B4-D6ED-4648-B627-F976DBFC891A}" srcOrd="1" destOrd="0" parTransId="{F2350126-D3D7-44D9-9F9A-397F045E253C}" sibTransId="{CD3C56AE-DF70-4F40-B091-CD99D3CDF282}"/>
    <dgm:cxn modelId="{5AD0D6FC-88A8-4A6C-9417-FDB785419A0A}" srcId="{3F8519A2-D27F-4F2D-84E2-245F6D6D826F}" destId="{2A099A70-E410-4EA7-9504-441479575EE1}" srcOrd="0" destOrd="0" parTransId="{91436785-55E2-469D-82CA-A8290034DE31}" sibTransId="{074488D2-A131-4E04-9C73-CC4DF4E95A04}"/>
    <dgm:cxn modelId="{CEF335EF-9C1A-4F55-B549-180E20265B32}" type="presParOf" srcId="{47EECA4F-D7C6-4756-AB96-96C100047ABB}" destId="{32F83F7E-38A2-40FE-98AB-85205DDF9B96}" srcOrd="0" destOrd="0" presId="urn:microsoft.com/office/officeart/2005/8/layout/chevron2"/>
    <dgm:cxn modelId="{11239688-9A58-4164-9199-809CE113D306}" type="presParOf" srcId="{32F83F7E-38A2-40FE-98AB-85205DDF9B96}" destId="{292D3A5B-B058-4468-A71D-C21CFD39F793}" srcOrd="0" destOrd="0" presId="urn:microsoft.com/office/officeart/2005/8/layout/chevron2"/>
    <dgm:cxn modelId="{2705540B-31B0-4CC4-AD0C-E5091C3E8A84}" type="presParOf" srcId="{32F83F7E-38A2-40FE-98AB-85205DDF9B96}" destId="{2CB90B2E-2BFC-4CB9-94DD-FDCB2C8D2B05}" srcOrd="1" destOrd="0" presId="urn:microsoft.com/office/officeart/2005/8/layout/chevro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67FE61FC-8EE8-48A5-8627-E3844347E4D1}" type="doc">
      <dgm:prSet loTypeId="urn:microsoft.com/office/officeart/2008/layout/LinedList" loCatId="list" qsTypeId="urn:microsoft.com/office/officeart/2005/8/quickstyle/simple1" qsCatId="simple" csTypeId="urn:microsoft.com/office/officeart/2005/8/colors/accent2_2" csCatId="accent2" phldr="1"/>
      <dgm:spPr/>
      <dgm:t>
        <a:bodyPr/>
        <a:lstStyle/>
        <a:p>
          <a:endParaRPr lang="en-CA"/>
        </a:p>
      </dgm:t>
    </dgm:pt>
    <dgm:pt modelId="{EBE2B309-F36C-4DCA-9361-6FC91D2E0A0B}">
      <dgm:prSet phldrT="[Text]" custT="1"/>
      <dgm:spPr/>
      <dgm:t>
        <a:bodyPr/>
        <a:lstStyle/>
        <a:p>
          <a:pPr>
            <a:buNone/>
          </a:pPr>
          <a:r>
            <a:rPr lang="en-US" sz="2400" dirty="0">
              <a:solidFill>
                <a:srgbClr val="595959"/>
              </a:solidFill>
            </a:rPr>
            <a:t>Regardless of salary level or employer size, each of these leadership positions requires similar traits and skills:</a:t>
          </a:r>
          <a:endParaRPr lang="en-CA" sz="2400" dirty="0">
            <a:solidFill>
              <a:srgbClr val="595959"/>
            </a:solidFill>
          </a:endParaRPr>
        </a:p>
      </dgm:t>
    </dgm:pt>
    <dgm:pt modelId="{DE9A37CB-11DF-4F10-8504-B923EDCD9348}" type="parTrans" cxnId="{05DC81D6-EEB2-4CA0-B652-2D73106E2E5F}">
      <dgm:prSet/>
      <dgm:spPr/>
      <dgm:t>
        <a:bodyPr/>
        <a:lstStyle/>
        <a:p>
          <a:endParaRPr lang="en-CA">
            <a:solidFill>
              <a:srgbClr val="595959"/>
            </a:solidFill>
          </a:endParaRPr>
        </a:p>
      </dgm:t>
    </dgm:pt>
    <dgm:pt modelId="{D641C2D3-857E-4FEB-A34A-0026ACC249E6}" type="sibTrans" cxnId="{05DC81D6-EEB2-4CA0-B652-2D73106E2E5F}">
      <dgm:prSet/>
      <dgm:spPr/>
      <dgm:t>
        <a:bodyPr/>
        <a:lstStyle/>
        <a:p>
          <a:endParaRPr lang="en-CA">
            <a:solidFill>
              <a:srgbClr val="595959"/>
            </a:solidFill>
          </a:endParaRPr>
        </a:p>
      </dgm:t>
    </dgm:pt>
    <dgm:pt modelId="{2481A872-43CB-412B-A204-92F2386C1F30}">
      <dgm:prSet phldrT="[Text]" custT="1"/>
      <dgm:spPr/>
      <dgm:t>
        <a:bodyPr/>
        <a:lstStyle/>
        <a:p>
          <a:pPr>
            <a:buNone/>
          </a:pPr>
          <a:r>
            <a:rPr lang="en-US" sz="2400" dirty="0">
              <a:solidFill>
                <a:srgbClr val="595959"/>
              </a:solidFill>
            </a:rPr>
            <a:t>Successful organizations do not work in isolation.</a:t>
          </a:r>
          <a:endParaRPr lang="en-CA" sz="2400" dirty="0">
            <a:solidFill>
              <a:srgbClr val="595959"/>
            </a:solidFill>
          </a:endParaRPr>
        </a:p>
      </dgm:t>
    </dgm:pt>
    <dgm:pt modelId="{DFDAD81D-8DD9-4A84-A901-F8863278F6BC}" type="parTrans" cxnId="{4062376A-8EE6-403D-9C84-2C3B8ECB7A42}">
      <dgm:prSet/>
      <dgm:spPr/>
      <dgm:t>
        <a:bodyPr/>
        <a:lstStyle/>
        <a:p>
          <a:endParaRPr lang="en-CA">
            <a:solidFill>
              <a:srgbClr val="595959"/>
            </a:solidFill>
          </a:endParaRPr>
        </a:p>
      </dgm:t>
    </dgm:pt>
    <dgm:pt modelId="{72F836D6-AE78-4252-B96B-2877B9447B03}" type="sibTrans" cxnId="{4062376A-8EE6-403D-9C84-2C3B8ECB7A42}">
      <dgm:prSet/>
      <dgm:spPr/>
      <dgm:t>
        <a:bodyPr/>
        <a:lstStyle/>
        <a:p>
          <a:endParaRPr lang="en-CA">
            <a:solidFill>
              <a:srgbClr val="595959"/>
            </a:solidFill>
          </a:endParaRPr>
        </a:p>
      </dgm:t>
    </dgm:pt>
    <dgm:pt modelId="{7CA4B376-E6CC-4F1D-962A-63CD62957032}">
      <dgm:prSet phldrT="[Text]" custT="1"/>
      <dgm:spPr/>
      <dgm:t>
        <a:bodyPr/>
        <a:lstStyle/>
        <a:p>
          <a:pPr>
            <a:buNone/>
          </a:pPr>
          <a:r>
            <a:rPr lang="en-US" sz="2400" dirty="0">
              <a:solidFill>
                <a:srgbClr val="595959"/>
              </a:solidFill>
            </a:rPr>
            <a:t>It takes leadership to collaborate effectively, share information clearly, and engage others, whether they are partners, coworkers, clients or audiences. </a:t>
          </a:r>
          <a:endParaRPr lang="en-CA" sz="2400" dirty="0">
            <a:solidFill>
              <a:srgbClr val="595959"/>
            </a:solidFill>
          </a:endParaRPr>
        </a:p>
      </dgm:t>
    </dgm:pt>
    <dgm:pt modelId="{06532DF8-A77E-4365-96E1-2D107C735499}" type="parTrans" cxnId="{EB941998-D798-4176-A1E9-1DE094420ED2}">
      <dgm:prSet/>
      <dgm:spPr/>
      <dgm:t>
        <a:bodyPr/>
        <a:lstStyle/>
        <a:p>
          <a:endParaRPr lang="en-CA">
            <a:solidFill>
              <a:srgbClr val="595959"/>
            </a:solidFill>
          </a:endParaRPr>
        </a:p>
      </dgm:t>
    </dgm:pt>
    <dgm:pt modelId="{BF555136-87B3-4BB7-A793-D2E14F2E3332}" type="sibTrans" cxnId="{EB941998-D798-4176-A1E9-1DE094420ED2}">
      <dgm:prSet/>
      <dgm:spPr/>
      <dgm:t>
        <a:bodyPr/>
        <a:lstStyle/>
        <a:p>
          <a:endParaRPr lang="en-CA">
            <a:solidFill>
              <a:srgbClr val="595959"/>
            </a:solidFill>
          </a:endParaRPr>
        </a:p>
      </dgm:t>
    </dgm:pt>
    <dgm:pt modelId="{2E635699-8A57-498C-BF53-40EC6E3CCC8D}">
      <dgm:prSet custT="1"/>
      <dgm:spPr/>
      <dgm:t>
        <a:bodyPr/>
        <a:lstStyle/>
        <a:p>
          <a:pPr>
            <a:buFont typeface="Symbol" panose="05050102010706020507" pitchFamily="18" charset="2"/>
            <a:buChar char=""/>
          </a:pPr>
          <a:r>
            <a:rPr lang="en-US" sz="2000" dirty="0">
              <a:solidFill>
                <a:srgbClr val="595959"/>
              </a:solidFill>
            </a:rPr>
            <a:t>Professionalism</a:t>
          </a:r>
          <a:endParaRPr lang="en-CA" sz="2000" dirty="0">
            <a:solidFill>
              <a:srgbClr val="595959"/>
            </a:solidFill>
          </a:endParaRPr>
        </a:p>
      </dgm:t>
    </dgm:pt>
    <dgm:pt modelId="{B59A6466-8E23-4A54-A788-0E6F39A8F9F6}" type="parTrans" cxnId="{E9291FF0-7096-4244-982E-9E70437EC4BD}">
      <dgm:prSet/>
      <dgm:spPr/>
      <dgm:t>
        <a:bodyPr/>
        <a:lstStyle/>
        <a:p>
          <a:endParaRPr lang="en-CA">
            <a:solidFill>
              <a:srgbClr val="595959"/>
            </a:solidFill>
          </a:endParaRPr>
        </a:p>
      </dgm:t>
    </dgm:pt>
    <dgm:pt modelId="{7CEA3E73-C8E8-4BC8-B6E6-08B48EAFE4FB}" type="sibTrans" cxnId="{E9291FF0-7096-4244-982E-9E70437EC4BD}">
      <dgm:prSet/>
      <dgm:spPr/>
      <dgm:t>
        <a:bodyPr/>
        <a:lstStyle/>
        <a:p>
          <a:endParaRPr lang="en-CA">
            <a:solidFill>
              <a:srgbClr val="595959"/>
            </a:solidFill>
          </a:endParaRPr>
        </a:p>
      </dgm:t>
    </dgm:pt>
    <dgm:pt modelId="{69311169-2954-486B-8777-B6D2B6A8E9D0}">
      <dgm:prSet custT="1"/>
      <dgm:spPr/>
      <dgm:t>
        <a:bodyPr/>
        <a:lstStyle/>
        <a:p>
          <a:pPr>
            <a:buFont typeface="Symbol" panose="05050102010706020507" pitchFamily="18" charset="2"/>
            <a:buChar char=""/>
          </a:pPr>
          <a:r>
            <a:rPr lang="en-US" sz="2000" dirty="0">
              <a:solidFill>
                <a:srgbClr val="595959"/>
              </a:solidFill>
            </a:rPr>
            <a:t>Communication skills</a:t>
          </a:r>
          <a:endParaRPr lang="en-CA" sz="2000" dirty="0">
            <a:solidFill>
              <a:srgbClr val="595959"/>
            </a:solidFill>
          </a:endParaRPr>
        </a:p>
      </dgm:t>
    </dgm:pt>
    <dgm:pt modelId="{D6FEDE43-2038-49C4-B075-993395484608}" type="parTrans" cxnId="{53D5074C-0AA9-4719-B91E-A0DC22AA5143}">
      <dgm:prSet/>
      <dgm:spPr/>
      <dgm:t>
        <a:bodyPr/>
        <a:lstStyle/>
        <a:p>
          <a:endParaRPr lang="en-CA">
            <a:solidFill>
              <a:srgbClr val="595959"/>
            </a:solidFill>
          </a:endParaRPr>
        </a:p>
      </dgm:t>
    </dgm:pt>
    <dgm:pt modelId="{03195779-3DFD-4361-A923-D639628F15B0}" type="sibTrans" cxnId="{53D5074C-0AA9-4719-B91E-A0DC22AA5143}">
      <dgm:prSet/>
      <dgm:spPr/>
      <dgm:t>
        <a:bodyPr/>
        <a:lstStyle/>
        <a:p>
          <a:endParaRPr lang="en-CA">
            <a:solidFill>
              <a:srgbClr val="595959"/>
            </a:solidFill>
          </a:endParaRPr>
        </a:p>
      </dgm:t>
    </dgm:pt>
    <dgm:pt modelId="{3C6EE916-0BCD-4B27-A25D-FB71B07077C8}">
      <dgm:prSet custT="1"/>
      <dgm:spPr/>
      <dgm:t>
        <a:bodyPr/>
        <a:lstStyle/>
        <a:p>
          <a:pPr>
            <a:buFont typeface="Symbol" panose="05050102010706020507" pitchFamily="18" charset="2"/>
            <a:buChar char=""/>
          </a:pPr>
          <a:r>
            <a:rPr lang="en-US" sz="2000" dirty="0">
              <a:solidFill>
                <a:srgbClr val="595959"/>
              </a:solidFill>
            </a:rPr>
            <a:t>Strong instincts</a:t>
          </a:r>
          <a:endParaRPr lang="en-CA" sz="2000" dirty="0">
            <a:solidFill>
              <a:srgbClr val="595959"/>
            </a:solidFill>
          </a:endParaRPr>
        </a:p>
      </dgm:t>
    </dgm:pt>
    <dgm:pt modelId="{32C071A3-408F-4618-AB01-8907746A6A38}" type="parTrans" cxnId="{ACA156A4-7968-44F3-A2E5-0E0938FDEABB}">
      <dgm:prSet/>
      <dgm:spPr/>
      <dgm:t>
        <a:bodyPr/>
        <a:lstStyle/>
        <a:p>
          <a:endParaRPr lang="en-CA">
            <a:solidFill>
              <a:srgbClr val="595959"/>
            </a:solidFill>
          </a:endParaRPr>
        </a:p>
      </dgm:t>
    </dgm:pt>
    <dgm:pt modelId="{DCFF0720-AB32-4703-82A5-1AFA3ACF58DC}" type="sibTrans" cxnId="{ACA156A4-7968-44F3-A2E5-0E0938FDEABB}">
      <dgm:prSet/>
      <dgm:spPr/>
      <dgm:t>
        <a:bodyPr/>
        <a:lstStyle/>
        <a:p>
          <a:endParaRPr lang="en-CA">
            <a:solidFill>
              <a:srgbClr val="595959"/>
            </a:solidFill>
          </a:endParaRPr>
        </a:p>
      </dgm:t>
    </dgm:pt>
    <dgm:pt modelId="{789E8DB0-DCC8-4EA8-A599-8F6720E0D060}">
      <dgm:prSet custT="1"/>
      <dgm:spPr/>
      <dgm:t>
        <a:bodyPr/>
        <a:lstStyle/>
        <a:p>
          <a:pPr>
            <a:buFont typeface="Symbol" panose="05050102010706020507" pitchFamily="18" charset="2"/>
            <a:buChar char=""/>
          </a:pPr>
          <a:r>
            <a:rPr lang="en-US" sz="2000" dirty="0">
              <a:solidFill>
                <a:srgbClr val="595959"/>
              </a:solidFill>
            </a:rPr>
            <a:t>Confidence</a:t>
          </a:r>
          <a:endParaRPr lang="en-CA" sz="2000" dirty="0">
            <a:solidFill>
              <a:srgbClr val="595959"/>
            </a:solidFill>
          </a:endParaRPr>
        </a:p>
      </dgm:t>
    </dgm:pt>
    <dgm:pt modelId="{D9CDD9FB-4548-4FAF-8C5F-7490AB7FB95D}" type="parTrans" cxnId="{B7EB2420-C21E-463F-9251-726B4FA1E8CA}">
      <dgm:prSet/>
      <dgm:spPr/>
      <dgm:t>
        <a:bodyPr/>
        <a:lstStyle/>
        <a:p>
          <a:endParaRPr lang="en-CA">
            <a:solidFill>
              <a:srgbClr val="595959"/>
            </a:solidFill>
          </a:endParaRPr>
        </a:p>
      </dgm:t>
    </dgm:pt>
    <dgm:pt modelId="{553DB823-49C3-4736-8DCE-29356F19A344}" type="sibTrans" cxnId="{B7EB2420-C21E-463F-9251-726B4FA1E8CA}">
      <dgm:prSet/>
      <dgm:spPr/>
      <dgm:t>
        <a:bodyPr/>
        <a:lstStyle/>
        <a:p>
          <a:endParaRPr lang="en-CA">
            <a:solidFill>
              <a:srgbClr val="595959"/>
            </a:solidFill>
          </a:endParaRPr>
        </a:p>
      </dgm:t>
    </dgm:pt>
    <dgm:pt modelId="{7D162EE2-D48B-4E93-AB99-DCF685331BCF}" type="pres">
      <dgm:prSet presAssocID="{67FE61FC-8EE8-48A5-8627-E3844347E4D1}" presName="vert0" presStyleCnt="0">
        <dgm:presLayoutVars>
          <dgm:dir/>
          <dgm:animOne val="branch"/>
          <dgm:animLvl val="lvl"/>
        </dgm:presLayoutVars>
      </dgm:prSet>
      <dgm:spPr/>
    </dgm:pt>
    <dgm:pt modelId="{88A0258E-30E9-4551-97DA-EAA9B9C270D2}" type="pres">
      <dgm:prSet presAssocID="{EBE2B309-F36C-4DCA-9361-6FC91D2E0A0B}" presName="thickLine" presStyleLbl="alignNode1" presStyleIdx="0" presStyleCnt="3"/>
      <dgm:spPr/>
    </dgm:pt>
    <dgm:pt modelId="{05A3DE6C-6DFF-4095-81F8-38B14CC054B3}" type="pres">
      <dgm:prSet presAssocID="{EBE2B309-F36C-4DCA-9361-6FC91D2E0A0B}" presName="horz1" presStyleCnt="0"/>
      <dgm:spPr/>
    </dgm:pt>
    <dgm:pt modelId="{DE6B96E6-9017-4F5D-9278-94FFC945F67D}" type="pres">
      <dgm:prSet presAssocID="{EBE2B309-F36C-4DCA-9361-6FC91D2E0A0B}" presName="tx1" presStyleLbl="revTx" presStyleIdx="0" presStyleCnt="7" custScaleX="469047"/>
      <dgm:spPr/>
    </dgm:pt>
    <dgm:pt modelId="{6623392C-4905-4FC9-B6D9-60CE0401DEE2}" type="pres">
      <dgm:prSet presAssocID="{EBE2B309-F36C-4DCA-9361-6FC91D2E0A0B}" presName="vert1" presStyleCnt="0"/>
      <dgm:spPr/>
    </dgm:pt>
    <dgm:pt modelId="{A946CCA4-10EC-4F43-84D9-7E41F2AF4A52}" type="pres">
      <dgm:prSet presAssocID="{2E635699-8A57-498C-BF53-40EC6E3CCC8D}" presName="vertSpace2a" presStyleCnt="0"/>
      <dgm:spPr/>
    </dgm:pt>
    <dgm:pt modelId="{7DB4905F-5DFA-4572-A658-AA53F2B727E2}" type="pres">
      <dgm:prSet presAssocID="{2E635699-8A57-498C-BF53-40EC6E3CCC8D}" presName="horz2" presStyleCnt="0"/>
      <dgm:spPr/>
    </dgm:pt>
    <dgm:pt modelId="{52898BBB-A6FA-4B17-886F-13F4C5BD2BAE}" type="pres">
      <dgm:prSet presAssocID="{2E635699-8A57-498C-BF53-40EC6E3CCC8D}" presName="horzSpace2" presStyleCnt="0"/>
      <dgm:spPr/>
    </dgm:pt>
    <dgm:pt modelId="{9DBD7BDF-8C00-4185-8A43-160476F52954}" type="pres">
      <dgm:prSet presAssocID="{2E635699-8A57-498C-BF53-40EC6E3CCC8D}" presName="tx2" presStyleLbl="revTx" presStyleIdx="1" presStyleCnt="7"/>
      <dgm:spPr/>
    </dgm:pt>
    <dgm:pt modelId="{DEDF096F-A650-49AC-B203-53236E821EEB}" type="pres">
      <dgm:prSet presAssocID="{2E635699-8A57-498C-BF53-40EC6E3CCC8D}" presName="vert2" presStyleCnt="0"/>
      <dgm:spPr/>
    </dgm:pt>
    <dgm:pt modelId="{D4201489-3717-4FF6-85E4-7F2F6D754C6B}" type="pres">
      <dgm:prSet presAssocID="{2E635699-8A57-498C-BF53-40EC6E3CCC8D}" presName="thinLine2b" presStyleLbl="callout" presStyleIdx="0" presStyleCnt="4"/>
      <dgm:spPr/>
    </dgm:pt>
    <dgm:pt modelId="{078D75CB-7CF9-4E54-B9F6-4B6ED44E5ACD}" type="pres">
      <dgm:prSet presAssocID="{2E635699-8A57-498C-BF53-40EC6E3CCC8D}" presName="vertSpace2b" presStyleCnt="0"/>
      <dgm:spPr/>
    </dgm:pt>
    <dgm:pt modelId="{4D3931F3-1AC8-4AE0-8827-AB516E54C3CF}" type="pres">
      <dgm:prSet presAssocID="{69311169-2954-486B-8777-B6D2B6A8E9D0}" presName="horz2" presStyleCnt="0"/>
      <dgm:spPr/>
    </dgm:pt>
    <dgm:pt modelId="{58E00F6D-E05B-491F-88FD-CDC2C62B7C11}" type="pres">
      <dgm:prSet presAssocID="{69311169-2954-486B-8777-B6D2B6A8E9D0}" presName="horzSpace2" presStyleCnt="0"/>
      <dgm:spPr/>
    </dgm:pt>
    <dgm:pt modelId="{2DB9785D-9562-44A1-B160-EA48A8FA2E90}" type="pres">
      <dgm:prSet presAssocID="{69311169-2954-486B-8777-B6D2B6A8E9D0}" presName="tx2" presStyleLbl="revTx" presStyleIdx="2" presStyleCnt="7"/>
      <dgm:spPr/>
    </dgm:pt>
    <dgm:pt modelId="{25C4D68E-834D-45FE-A9F1-5B8DB1CCD7B4}" type="pres">
      <dgm:prSet presAssocID="{69311169-2954-486B-8777-B6D2B6A8E9D0}" presName="vert2" presStyleCnt="0"/>
      <dgm:spPr/>
    </dgm:pt>
    <dgm:pt modelId="{8EC843A8-1C89-43E4-85A3-C12E748E72AC}" type="pres">
      <dgm:prSet presAssocID="{69311169-2954-486B-8777-B6D2B6A8E9D0}" presName="thinLine2b" presStyleLbl="callout" presStyleIdx="1" presStyleCnt="4"/>
      <dgm:spPr/>
    </dgm:pt>
    <dgm:pt modelId="{D9D40C19-C75B-433C-812E-157366D624EC}" type="pres">
      <dgm:prSet presAssocID="{69311169-2954-486B-8777-B6D2B6A8E9D0}" presName="vertSpace2b" presStyleCnt="0"/>
      <dgm:spPr/>
    </dgm:pt>
    <dgm:pt modelId="{D092FDE0-CF9D-4C62-9293-8DCAD4E65ECD}" type="pres">
      <dgm:prSet presAssocID="{3C6EE916-0BCD-4B27-A25D-FB71B07077C8}" presName="horz2" presStyleCnt="0"/>
      <dgm:spPr/>
    </dgm:pt>
    <dgm:pt modelId="{1A36A1F4-0FC5-4BC7-87A0-C836FF5DD4E5}" type="pres">
      <dgm:prSet presAssocID="{3C6EE916-0BCD-4B27-A25D-FB71B07077C8}" presName="horzSpace2" presStyleCnt="0"/>
      <dgm:spPr/>
    </dgm:pt>
    <dgm:pt modelId="{7E5FD77D-57AF-4795-8FB2-725A9472BEA1}" type="pres">
      <dgm:prSet presAssocID="{3C6EE916-0BCD-4B27-A25D-FB71B07077C8}" presName="tx2" presStyleLbl="revTx" presStyleIdx="3" presStyleCnt="7"/>
      <dgm:spPr/>
    </dgm:pt>
    <dgm:pt modelId="{68C7A104-9E37-4AFD-A866-AE79FF3CCF5E}" type="pres">
      <dgm:prSet presAssocID="{3C6EE916-0BCD-4B27-A25D-FB71B07077C8}" presName="vert2" presStyleCnt="0"/>
      <dgm:spPr/>
    </dgm:pt>
    <dgm:pt modelId="{159AE1CF-F7E3-46D3-B6D9-71C1A206A150}" type="pres">
      <dgm:prSet presAssocID="{3C6EE916-0BCD-4B27-A25D-FB71B07077C8}" presName="thinLine2b" presStyleLbl="callout" presStyleIdx="2" presStyleCnt="4"/>
      <dgm:spPr/>
    </dgm:pt>
    <dgm:pt modelId="{0F638555-0089-49DB-9C2C-F5E59246579C}" type="pres">
      <dgm:prSet presAssocID="{3C6EE916-0BCD-4B27-A25D-FB71B07077C8}" presName="vertSpace2b" presStyleCnt="0"/>
      <dgm:spPr/>
    </dgm:pt>
    <dgm:pt modelId="{5F6FCFB3-711F-4A8A-9717-83DDC5D43C72}" type="pres">
      <dgm:prSet presAssocID="{789E8DB0-DCC8-4EA8-A599-8F6720E0D060}" presName="horz2" presStyleCnt="0"/>
      <dgm:spPr/>
    </dgm:pt>
    <dgm:pt modelId="{88E2398C-F876-4438-B117-425E9865EC23}" type="pres">
      <dgm:prSet presAssocID="{789E8DB0-DCC8-4EA8-A599-8F6720E0D060}" presName="horzSpace2" presStyleCnt="0"/>
      <dgm:spPr/>
    </dgm:pt>
    <dgm:pt modelId="{449C377D-D784-4AC2-A1F7-7E80A7CC9F19}" type="pres">
      <dgm:prSet presAssocID="{789E8DB0-DCC8-4EA8-A599-8F6720E0D060}" presName="tx2" presStyleLbl="revTx" presStyleIdx="4" presStyleCnt="7"/>
      <dgm:spPr/>
    </dgm:pt>
    <dgm:pt modelId="{ECC89734-7C58-4C0B-80E7-C69F27A2E7D0}" type="pres">
      <dgm:prSet presAssocID="{789E8DB0-DCC8-4EA8-A599-8F6720E0D060}" presName="vert2" presStyleCnt="0"/>
      <dgm:spPr/>
    </dgm:pt>
    <dgm:pt modelId="{4C1D712B-A441-4205-A46B-2B7B66D1152C}" type="pres">
      <dgm:prSet presAssocID="{789E8DB0-DCC8-4EA8-A599-8F6720E0D060}" presName="thinLine2b" presStyleLbl="callout" presStyleIdx="3" presStyleCnt="4"/>
      <dgm:spPr/>
    </dgm:pt>
    <dgm:pt modelId="{B46FFA4D-3F63-4B0E-88D9-C45E45E442F6}" type="pres">
      <dgm:prSet presAssocID="{789E8DB0-DCC8-4EA8-A599-8F6720E0D060}" presName="vertSpace2b" presStyleCnt="0"/>
      <dgm:spPr/>
    </dgm:pt>
    <dgm:pt modelId="{33549296-FF5A-40CF-BDF6-BBBA08EFC64B}" type="pres">
      <dgm:prSet presAssocID="{2481A872-43CB-412B-A204-92F2386C1F30}" presName="thickLine" presStyleLbl="alignNode1" presStyleIdx="1" presStyleCnt="3"/>
      <dgm:spPr/>
    </dgm:pt>
    <dgm:pt modelId="{3A35B34E-9805-404D-9303-C608A9E51B38}" type="pres">
      <dgm:prSet presAssocID="{2481A872-43CB-412B-A204-92F2386C1F30}" presName="horz1" presStyleCnt="0"/>
      <dgm:spPr/>
    </dgm:pt>
    <dgm:pt modelId="{94209EE3-FD7B-422E-8478-3F766AD021B2}" type="pres">
      <dgm:prSet presAssocID="{2481A872-43CB-412B-A204-92F2386C1F30}" presName="tx1" presStyleLbl="revTx" presStyleIdx="5" presStyleCnt="7" custScaleX="500000" custScaleY="63858"/>
      <dgm:spPr/>
    </dgm:pt>
    <dgm:pt modelId="{4C152D42-D299-4078-BBEB-27DE2F21A3A8}" type="pres">
      <dgm:prSet presAssocID="{2481A872-43CB-412B-A204-92F2386C1F30}" presName="vert1" presStyleCnt="0"/>
      <dgm:spPr/>
    </dgm:pt>
    <dgm:pt modelId="{D1508986-CEE1-4690-B500-1DD565B17A03}" type="pres">
      <dgm:prSet presAssocID="{7CA4B376-E6CC-4F1D-962A-63CD62957032}" presName="thickLine" presStyleLbl="alignNode1" presStyleIdx="2" presStyleCnt="3"/>
      <dgm:spPr/>
    </dgm:pt>
    <dgm:pt modelId="{475F9D15-65DB-46CA-B8FB-C8E9D207254B}" type="pres">
      <dgm:prSet presAssocID="{7CA4B376-E6CC-4F1D-962A-63CD62957032}" presName="horz1" presStyleCnt="0"/>
      <dgm:spPr/>
    </dgm:pt>
    <dgm:pt modelId="{225B7060-21AF-4242-9569-11B481B12699}" type="pres">
      <dgm:prSet presAssocID="{7CA4B376-E6CC-4F1D-962A-63CD62957032}" presName="tx1" presStyleLbl="revTx" presStyleIdx="6" presStyleCnt="7" custScaleX="500000"/>
      <dgm:spPr/>
    </dgm:pt>
    <dgm:pt modelId="{88F5ECB5-DC13-4815-9D2E-E00E3500481D}" type="pres">
      <dgm:prSet presAssocID="{7CA4B376-E6CC-4F1D-962A-63CD62957032}" presName="vert1" presStyleCnt="0"/>
      <dgm:spPr/>
    </dgm:pt>
  </dgm:ptLst>
  <dgm:cxnLst>
    <dgm:cxn modelId="{2940B600-2F7C-4837-AEA1-D79647A6CDDB}" type="presOf" srcId="{789E8DB0-DCC8-4EA8-A599-8F6720E0D060}" destId="{449C377D-D784-4AC2-A1F7-7E80A7CC9F19}" srcOrd="0" destOrd="0" presId="urn:microsoft.com/office/officeart/2008/layout/LinedList"/>
    <dgm:cxn modelId="{B7EB2420-C21E-463F-9251-726B4FA1E8CA}" srcId="{EBE2B309-F36C-4DCA-9361-6FC91D2E0A0B}" destId="{789E8DB0-DCC8-4EA8-A599-8F6720E0D060}" srcOrd="3" destOrd="0" parTransId="{D9CDD9FB-4548-4FAF-8C5F-7490AB7FB95D}" sibTransId="{553DB823-49C3-4736-8DCE-29356F19A344}"/>
    <dgm:cxn modelId="{4062376A-8EE6-403D-9C84-2C3B8ECB7A42}" srcId="{67FE61FC-8EE8-48A5-8627-E3844347E4D1}" destId="{2481A872-43CB-412B-A204-92F2386C1F30}" srcOrd="1" destOrd="0" parTransId="{DFDAD81D-8DD9-4A84-A901-F8863278F6BC}" sibTransId="{72F836D6-AE78-4252-B96B-2877B9447B03}"/>
    <dgm:cxn modelId="{53D5074C-0AA9-4719-B91E-A0DC22AA5143}" srcId="{EBE2B309-F36C-4DCA-9361-6FC91D2E0A0B}" destId="{69311169-2954-486B-8777-B6D2B6A8E9D0}" srcOrd="1" destOrd="0" parTransId="{D6FEDE43-2038-49C4-B075-993395484608}" sibTransId="{03195779-3DFD-4361-A923-D639628F15B0}"/>
    <dgm:cxn modelId="{AEEBE64D-7263-474B-A294-BEB2A52DCDD4}" type="presOf" srcId="{3C6EE916-0BCD-4B27-A25D-FB71B07077C8}" destId="{7E5FD77D-57AF-4795-8FB2-725A9472BEA1}" srcOrd="0" destOrd="0" presId="urn:microsoft.com/office/officeart/2008/layout/LinedList"/>
    <dgm:cxn modelId="{90BD7970-D344-4C82-B193-6CCA36690B95}" type="presOf" srcId="{7CA4B376-E6CC-4F1D-962A-63CD62957032}" destId="{225B7060-21AF-4242-9569-11B481B12699}" srcOrd="0" destOrd="0" presId="urn:microsoft.com/office/officeart/2008/layout/LinedList"/>
    <dgm:cxn modelId="{4534268C-ABB3-4719-8671-EC6573C5B885}" type="presOf" srcId="{EBE2B309-F36C-4DCA-9361-6FC91D2E0A0B}" destId="{DE6B96E6-9017-4F5D-9278-94FFC945F67D}" srcOrd="0" destOrd="0" presId="urn:microsoft.com/office/officeart/2008/layout/LinedList"/>
    <dgm:cxn modelId="{EB941998-D798-4176-A1E9-1DE094420ED2}" srcId="{67FE61FC-8EE8-48A5-8627-E3844347E4D1}" destId="{7CA4B376-E6CC-4F1D-962A-63CD62957032}" srcOrd="2" destOrd="0" parTransId="{06532DF8-A77E-4365-96E1-2D107C735499}" sibTransId="{BF555136-87B3-4BB7-A793-D2E14F2E3332}"/>
    <dgm:cxn modelId="{ACA156A4-7968-44F3-A2E5-0E0938FDEABB}" srcId="{EBE2B309-F36C-4DCA-9361-6FC91D2E0A0B}" destId="{3C6EE916-0BCD-4B27-A25D-FB71B07077C8}" srcOrd="2" destOrd="0" parTransId="{32C071A3-408F-4618-AB01-8907746A6A38}" sibTransId="{DCFF0720-AB32-4703-82A5-1AFA3ACF58DC}"/>
    <dgm:cxn modelId="{B30F85A5-771C-4FA0-9052-DB247C673077}" type="presOf" srcId="{67FE61FC-8EE8-48A5-8627-E3844347E4D1}" destId="{7D162EE2-D48B-4E93-AB99-DCF685331BCF}" srcOrd="0" destOrd="0" presId="urn:microsoft.com/office/officeart/2008/layout/LinedList"/>
    <dgm:cxn modelId="{05DC81D6-EEB2-4CA0-B652-2D73106E2E5F}" srcId="{67FE61FC-8EE8-48A5-8627-E3844347E4D1}" destId="{EBE2B309-F36C-4DCA-9361-6FC91D2E0A0B}" srcOrd="0" destOrd="0" parTransId="{DE9A37CB-11DF-4F10-8504-B923EDCD9348}" sibTransId="{D641C2D3-857E-4FEB-A34A-0026ACC249E6}"/>
    <dgm:cxn modelId="{B25AF5D6-469B-47EB-9D21-B08E1E94D110}" type="presOf" srcId="{2E635699-8A57-498C-BF53-40EC6E3CCC8D}" destId="{9DBD7BDF-8C00-4185-8A43-160476F52954}" srcOrd="0" destOrd="0" presId="urn:microsoft.com/office/officeart/2008/layout/LinedList"/>
    <dgm:cxn modelId="{C8CF46EA-047F-4858-BB5B-BCD25431A5E9}" type="presOf" srcId="{2481A872-43CB-412B-A204-92F2386C1F30}" destId="{94209EE3-FD7B-422E-8478-3F766AD021B2}" srcOrd="0" destOrd="0" presId="urn:microsoft.com/office/officeart/2008/layout/LinedList"/>
    <dgm:cxn modelId="{5A6A38ED-D304-4940-8F9B-A078E2750F25}" type="presOf" srcId="{69311169-2954-486B-8777-B6D2B6A8E9D0}" destId="{2DB9785D-9562-44A1-B160-EA48A8FA2E90}" srcOrd="0" destOrd="0" presId="urn:microsoft.com/office/officeart/2008/layout/LinedList"/>
    <dgm:cxn modelId="{E9291FF0-7096-4244-982E-9E70437EC4BD}" srcId="{EBE2B309-F36C-4DCA-9361-6FC91D2E0A0B}" destId="{2E635699-8A57-498C-BF53-40EC6E3CCC8D}" srcOrd="0" destOrd="0" parTransId="{B59A6466-8E23-4A54-A788-0E6F39A8F9F6}" sibTransId="{7CEA3E73-C8E8-4BC8-B6E6-08B48EAFE4FB}"/>
    <dgm:cxn modelId="{B66915C2-E52E-4CDE-8503-C62933143BB6}" type="presParOf" srcId="{7D162EE2-D48B-4E93-AB99-DCF685331BCF}" destId="{88A0258E-30E9-4551-97DA-EAA9B9C270D2}" srcOrd="0" destOrd="0" presId="urn:microsoft.com/office/officeart/2008/layout/LinedList"/>
    <dgm:cxn modelId="{80F98C80-D8AE-48A2-AF72-74EC2A3C197B}" type="presParOf" srcId="{7D162EE2-D48B-4E93-AB99-DCF685331BCF}" destId="{05A3DE6C-6DFF-4095-81F8-38B14CC054B3}" srcOrd="1" destOrd="0" presId="urn:microsoft.com/office/officeart/2008/layout/LinedList"/>
    <dgm:cxn modelId="{19821450-D527-473C-B3FC-6AE45D3F024C}" type="presParOf" srcId="{05A3DE6C-6DFF-4095-81F8-38B14CC054B3}" destId="{DE6B96E6-9017-4F5D-9278-94FFC945F67D}" srcOrd="0" destOrd="0" presId="urn:microsoft.com/office/officeart/2008/layout/LinedList"/>
    <dgm:cxn modelId="{9EC3C6C1-B939-4645-A809-72DD2A9F42DA}" type="presParOf" srcId="{05A3DE6C-6DFF-4095-81F8-38B14CC054B3}" destId="{6623392C-4905-4FC9-B6D9-60CE0401DEE2}" srcOrd="1" destOrd="0" presId="urn:microsoft.com/office/officeart/2008/layout/LinedList"/>
    <dgm:cxn modelId="{8EC0E147-6635-4980-92C7-ACB48CD68C70}" type="presParOf" srcId="{6623392C-4905-4FC9-B6D9-60CE0401DEE2}" destId="{A946CCA4-10EC-4F43-84D9-7E41F2AF4A52}" srcOrd="0" destOrd="0" presId="urn:microsoft.com/office/officeart/2008/layout/LinedList"/>
    <dgm:cxn modelId="{E14A52A6-202F-46A9-8A0A-7A8EC7132928}" type="presParOf" srcId="{6623392C-4905-4FC9-B6D9-60CE0401DEE2}" destId="{7DB4905F-5DFA-4572-A658-AA53F2B727E2}" srcOrd="1" destOrd="0" presId="urn:microsoft.com/office/officeart/2008/layout/LinedList"/>
    <dgm:cxn modelId="{F179B456-D4D4-4A53-9AFC-3BC32A2D16B6}" type="presParOf" srcId="{7DB4905F-5DFA-4572-A658-AA53F2B727E2}" destId="{52898BBB-A6FA-4B17-886F-13F4C5BD2BAE}" srcOrd="0" destOrd="0" presId="urn:microsoft.com/office/officeart/2008/layout/LinedList"/>
    <dgm:cxn modelId="{F8DA8FB6-228C-4C8D-A248-D5EF52A278D5}" type="presParOf" srcId="{7DB4905F-5DFA-4572-A658-AA53F2B727E2}" destId="{9DBD7BDF-8C00-4185-8A43-160476F52954}" srcOrd="1" destOrd="0" presId="urn:microsoft.com/office/officeart/2008/layout/LinedList"/>
    <dgm:cxn modelId="{52C53273-9050-4B8F-8982-58A9E32DAA1F}" type="presParOf" srcId="{7DB4905F-5DFA-4572-A658-AA53F2B727E2}" destId="{DEDF096F-A650-49AC-B203-53236E821EEB}" srcOrd="2" destOrd="0" presId="urn:microsoft.com/office/officeart/2008/layout/LinedList"/>
    <dgm:cxn modelId="{3511C484-5F13-4A6A-91B6-5A06CBB5845A}" type="presParOf" srcId="{6623392C-4905-4FC9-B6D9-60CE0401DEE2}" destId="{D4201489-3717-4FF6-85E4-7F2F6D754C6B}" srcOrd="2" destOrd="0" presId="urn:microsoft.com/office/officeart/2008/layout/LinedList"/>
    <dgm:cxn modelId="{B105D3FD-EDF6-43EC-9AEF-8A031B363D45}" type="presParOf" srcId="{6623392C-4905-4FC9-B6D9-60CE0401DEE2}" destId="{078D75CB-7CF9-4E54-B9F6-4B6ED44E5ACD}" srcOrd="3" destOrd="0" presId="urn:microsoft.com/office/officeart/2008/layout/LinedList"/>
    <dgm:cxn modelId="{4966DB42-DD77-4DB8-BD4F-D3B966C5B9BA}" type="presParOf" srcId="{6623392C-4905-4FC9-B6D9-60CE0401DEE2}" destId="{4D3931F3-1AC8-4AE0-8827-AB516E54C3CF}" srcOrd="4" destOrd="0" presId="urn:microsoft.com/office/officeart/2008/layout/LinedList"/>
    <dgm:cxn modelId="{16D96DC9-43EA-4FFF-8C39-2C6AAAB78680}" type="presParOf" srcId="{4D3931F3-1AC8-4AE0-8827-AB516E54C3CF}" destId="{58E00F6D-E05B-491F-88FD-CDC2C62B7C11}" srcOrd="0" destOrd="0" presId="urn:microsoft.com/office/officeart/2008/layout/LinedList"/>
    <dgm:cxn modelId="{74A046EB-5F1A-4B42-A514-4F3E5D0584C5}" type="presParOf" srcId="{4D3931F3-1AC8-4AE0-8827-AB516E54C3CF}" destId="{2DB9785D-9562-44A1-B160-EA48A8FA2E90}" srcOrd="1" destOrd="0" presId="urn:microsoft.com/office/officeart/2008/layout/LinedList"/>
    <dgm:cxn modelId="{E2F7CE21-C3C8-45B3-99D2-A93ADE24B462}" type="presParOf" srcId="{4D3931F3-1AC8-4AE0-8827-AB516E54C3CF}" destId="{25C4D68E-834D-45FE-A9F1-5B8DB1CCD7B4}" srcOrd="2" destOrd="0" presId="urn:microsoft.com/office/officeart/2008/layout/LinedList"/>
    <dgm:cxn modelId="{B3B19B84-4A3F-4032-80AC-F0C282D75518}" type="presParOf" srcId="{6623392C-4905-4FC9-B6D9-60CE0401DEE2}" destId="{8EC843A8-1C89-43E4-85A3-C12E748E72AC}" srcOrd="5" destOrd="0" presId="urn:microsoft.com/office/officeart/2008/layout/LinedList"/>
    <dgm:cxn modelId="{BF6434BB-E27E-461B-B77B-D9AC4A574C01}" type="presParOf" srcId="{6623392C-4905-4FC9-B6D9-60CE0401DEE2}" destId="{D9D40C19-C75B-433C-812E-157366D624EC}" srcOrd="6" destOrd="0" presId="urn:microsoft.com/office/officeart/2008/layout/LinedList"/>
    <dgm:cxn modelId="{1FA66AF4-B871-4883-AAEE-6F894ED8C4F1}" type="presParOf" srcId="{6623392C-4905-4FC9-B6D9-60CE0401DEE2}" destId="{D092FDE0-CF9D-4C62-9293-8DCAD4E65ECD}" srcOrd="7" destOrd="0" presId="urn:microsoft.com/office/officeart/2008/layout/LinedList"/>
    <dgm:cxn modelId="{B8A7720B-0048-42A1-A7C3-004A472B373C}" type="presParOf" srcId="{D092FDE0-CF9D-4C62-9293-8DCAD4E65ECD}" destId="{1A36A1F4-0FC5-4BC7-87A0-C836FF5DD4E5}" srcOrd="0" destOrd="0" presId="urn:microsoft.com/office/officeart/2008/layout/LinedList"/>
    <dgm:cxn modelId="{D408E3B4-9195-4CDA-BD48-F4EEBB799C64}" type="presParOf" srcId="{D092FDE0-CF9D-4C62-9293-8DCAD4E65ECD}" destId="{7E5FD77D-57AF-4795-8FB2-725A9472BEA1}" srcOrd="1" destOrd="0" presId="urn:microsoft.com/office/officeart/2008/layout/LinedList"/>
    <dgm:cxn modelId="{85E3D0C3-C7DE-49DA-8F7E-11DB8502EA08}" type="presParOf" srcId="{D092FDE0-CF9D-4C62-9293-8DCAD4E65ECD}" destId="{68C7A104-9E37-4AFD-A866-AE79FF3CCF5E}" srcOrd="2" destOrd="0" presId="urn:microsoft.com/office/officeart/2008/layout/LinedList"/>
    <dgm:cxn modelId="{FDE6A2E0-CAB6-45B5-B3D5-D5A8FBEF840C}" type="presParOf" srcId="{6623392C-4905-4FC9-B6D9-60CE0401DEE2}" destId="{159AE1CF-F7E3-46D3-B6D9-71C1A206A150}" srcOrd="8" destOrd="0" presId="urn:microsoft.com/office/officeart/2008/layout/LinedList"/>
    <dgm:cxn modelId="{8E141CB9-9DBE-4FC5-A04B-6EDD422F24BA}" type="presParOf" srcId="{6623392C-4905-4FC9-B6D9-60CE0401DEE2}" destId="{0F638555-0089-49DB-9C2C-F5E59246579C}" srcOrd="9" destOrd="0" presId="urn:microsoft.com/office/officeart/2008/layout/LinedList"/>
    <dgm:cxn modelId="{208849D9-A37E-419E-AFDA-6F6E01C00925}" type="presParOf" srcId="{6623392C-4905-4FC9-B6D9-60CE0401DEE2}" destId="{5F6FCFB3-711F-4A8A-9717-83DDC5D43C72}" srcOrd="10" destOrd="0" presId="urn:microsoft.com/office/officeart/2008/layout/LinedList"/>
    <dgm:cxn modelId="{2CD59663-1A96-44A2-B019-8C5CBF2445B4}" type="presParOf" srcId="{5F6FCFB3-711F-4A8A-9717-83DDC5D43C72}" destId="{88E2398C-F876-4438-B117-425E9865EC23}" srcOrd="0" destOrd="0" presId="urn:microsoft.com/office/officeart/2008/layout/LinedList"/>
    <dgm:cxn modelId="{2F683B47-3420-47F5-8FD0-7F73C1FCEE30}" type="presParOf" srcId="{5F6FCFB3-711F-4A8A-9717-83DDC5D43C72}" destId="{449C377D-D784-4AC2-A1F7-7E80A7CC9F19}" srcOrd="1" destOrd="0" presId="urn:microsoft.com/office/officeart/2008/layout/LinedList"/>
    <dgm:cxn modelId="{D7412B15-F780-4F43-8FC4-F9BF315663BB}" type="presParOf" srcId="{5F6FCFB3-711F-4A8A-9717-83DDC5D43C72}" destId="{ECC89734-7C58-4C0B-80E7-C69F27A2E7D0}" srcOrd="2" destOrd="0" presId="urn:microsoft.com/office/officeart/2008/layout/LinedList"/>
    <dgm:cxn modelId="{29902F3C-8ABC-46B2-9256-55B919CFE019}" type="presParOf" srcId="{6623392C-4905-4FC9-B6D9-60CE0401DEE2}" destId="{4C1D712B-A441-4205-A46B-2B7B66D1152C}" srcOrd="11" destOrd="0" presId="urn:microsoft.com/office/officeart/2008/layout/LinedList"/>
    <dgm:cxn modelId="{DFE210F8-7F57-44F1-9EAE-8FDB7966F905}" type="presParOf" srcId="{6623392C-4905-4FC9-B6D9-60CE0401DEE2}" destId="{B46FFA4D-3F63-4B0E-88D9-C45E45E442F6}" srcOrd="12" destOrd="0" presId="urn:microsoft.com/office/officeart/2008/layout/LinedList"/>
    <dgm:cxn modelId="{30A8C4F5-678A-45AC-9E12-C9E3331EDDCB}" type="presParOf" srcId="{7D162EE2-D48B-4E93-AB99-DCF685331BCF}" destId="{33549296-FF5A-40CF-BDF6-BBBA08EFC64B}" srcOrd="2" destOrd="0" presId="urn:microsoft.com/office/officeart/2008/layout/LinedList"/>
    <dgm:cxn modelId="{F2492DB5-7D4F-4420-83F8-E2F8A64FB911}" type="presParOf" srcId="{7D162EE2-D48B-4E93-AB99-DCF685331BCF}" destId="{3A35B34E-9805-404D-9303-C608A9E51B38}" srcOrd="3" destOrd="0" presId="urn:microsoft.com/office/officeart/2008/layout/LinedList"/>
    <dgm:cxn modelId="{5A120565-17DF-41F2-A0B9-DE665D084957}" type="presParOf" srcId="{3A35B34E-9805-404D-9303-C608A9E51B38}" destId="{94209EE3-FD7B-422E-8478-3F766AD021B2}" srcOrd="0" destOrd="0" presId="urn:microsoft.com/office/officeart/2008/layout/LinedList"/>
    <dgm:cxn modelId="{0E25CEA6-877C-4201-9EFC-66A7341EF912}" type="presParOf" srcId="{3A35B34E-9805-404D-9303-C608A9E51B38}" destId="{4C152D42-D299-4078-BBEB-27DE2F21A3A8}" srcOrd="1" destOrd="0" presId="urn:microsoft.com/office/officeart/2008/layout/LinedList"/>
    <dgm:cxn modelId="{2BC0895B-9A06-409F-82CC-3567F09E2F85}" type="presParOf" srcId="{7D162EE2-D48B-4E93-AB99-DCF685331BCF}" destId="{D1508986-CEE1-4690-B500-1DD565B17A03}" srcOrd="4" destOrd="0" presId="urn:microsoft.com/office/officeart/2008/layout/LinedList"/>
    <dgm:cxn modelId="{1AD7C9AF-A973-4234-80B7-60940DCE9239}" type="presParOf" srcId="{7D162EE2-D48B-4E93-AB99-DCF685331BCF}" destId="{475F9D15-65DB-46CA-B8FB-C8E9D207254B}" srcOrd="5" destOrd="0" presId="urn:microsoft.com/office/officeart/2008/layout/LinedList"/>
    <dgm:cxn modelId="{080037B4-CD17-4CD4-B453-CAD75E7E6BA9}" type="presParOf" srcId="{475F9D15-65DB-46CA-B8FB-C8E9D207254B}" destId="{225B7060-21AF-4242-9569-11B481B12699}" srcOrd="0" destOrd="0" presId="urn:microsoft.com/office/officeart/2008/layout/LinedList"/>
    <dgm:cxn modelId="{F72B8314-784A-4D6B-84B0-C974BEF47F84}" type="presParOf" srcId="{475F9D15-65DB-46CA-B8FB-C8E9D207254B}" destId="{88F5ECB5-DC13-4815-9D2E-E00E3500481D}" srcOrd="1" destOrd="0" presId="urn:microsoft.com/office/officeart/2008/layout/Lin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0FD4453D-66A9-4491-AC9A-205A0262AF1C}" type="doc">
      <dgm:prSet loTypeId="urn:microsoft.com/office/officeart/2018/2/layout/IconCircleList" loCatId="icon" qsTypeId="urn:microsoft.com/office/officeart/2005/8/quickstyle/simple1" qsCatId="simple" csTypeId="urn:microsoft.com/office/officeart/2005/8/colors/accent5_2" csCatId="accent5" phldr="1"/>
      <dgm:spPr/>
      <dgm:t>
        <a:bodyPr/>
        <a:lstStyle/>
        <a:p>
          <a:endParaRPr lang="en-US"/>
        </a:p>
      </dgm:t>
    </dgm:pt>
    <dgm:pt modelId="{9E37DB20-3DBD-4416-B8AD-213670ABCB25}">
      <dgm:prSet custT="1"/>
      <dgm:spPr/>
      <dgm:t>
        <a:bodyPr/>
        <a:lstStyle/>
        <a:p>
          <a:pPr>
            <a:lnSpc>
              <a:spcPct val="100000"/>
            </a:lnSpc>
          </a:pPr>
          <a:r>
            <a:rPr lang="en-US" sz="2400" b="0" i="0" baseline="0">
              <a:solidFill>
                <a:srgbClr val="595959"/>
              </a:solidFill>
            </a:rPr>
            <a:t>Review the Leadership Styles worksheet.</a:t>
          </a:r>
          <a:endParaRPr lang="en-US" sz="2400">
            <a:solidFill>
              <a:srgbClr val="595959"/>
            </a:solidFill>
          </a:endParaRPr>
        </a:p>
      </dgm:t>
    </dgm:pt>
    <dgm:pt modelId="{8C834AFD-23AF-4A6E-A877-583355D7E8F7}" type="parTrans" cxnId="{4FAF6DA5-394D-405A-94C8-54A0758A17DC}">
      <dgm:prSet/>
      <dgm:spPr/>
      <dgm:t>
        <a:bodyPr/>
        <a:lstStyle/>
        <a:p>
          <a:endParaRPr lang="en-US">
            <a:solidFill>
              <a:srgbClr val="595959"/>
            </a:solidFill>
          </a:endParaRPr>
        </a:p>
      </dgm:t>
    </dgm:pt>
    <dgm:pt modelId="{64EC2923-09A1-4B40-BEBC-C5EC323E6894}" type="sibTrans" cxnId="{4FAF6DA5-394D-405A-94C8-54A0758A17DC}">
      <dgm:prSet/>
      <dgm:spPr/>
      <dgm:t>
        <a:bodyPr/>
        <a:lstStyle/>
        <a:p>
          <a:pPr>
            <a:lnSpc>
              <a:spcPct val="100000"/>
            </a:lnSpc>
          </a:pPr>
          <a:endParaRPr lang="en-US">
            <a:solidFill>
              <a:srgbClr val="595959"/>
            </a:solidFill>
          </a:endParaRPr>
        </a:p>
      </dgm:t>
    </dgm:pt>
    <dgm:pt modelId="{4318BB23-52D9-4280-AE54-A91D7BF417A0}">
      <dgm:prSet custT="1"/>
      <dgm:spPr/>
      <dgm:t>
        <a:bodyPr/>
        <a:lstStyle/>
        <a:p>
          <a:pPr>
            <a:lnSpc>
              <a:spcPct val="100000"/>
            </a:lnSpc>
          </a:pPr>
          <a:r>
            <a:rPr lang="en-US" sz="2400" dirty="0">
              <a:solidFill>
                <a:srgbClr val="595959"/>
              </a:solidFill>
            </a:rPr>
            <a:t>Self-identify your personal type of leadership. Then, locate and list participants for other styles.</a:t>
          </a:r>
        </a:p>
      </dgm:t>
    </dgm:pt>
    <dgm:pt modelId="{2FFE2410-3F1A-46B5-9F13-64E1AEB48F9E}" type="parTrans" cxnId="{29CEEC73-12AA-48CA-AAD0-81437E95C1C9}">
      <dgm:prSet/>
      <dgm:spPr/>
      <dgm:t>
        <a:bodyPr/>
        <a:lstStyle/>
        <a:p>
          <a:endParaRPr lang="en-CA">
            <a:solidFill>
              <a:srgbClr val="595959"/>
            </a:solidFill>
          </a:endParaRPr>
        </a:p>
      </dgm:t>
    </dgm:pt>
    <dgm:pt modelId="{2F246A10-7859-4010-B45A-EC3BB7F46A43}" type="sibTrans" cxnId="{29CEEC73-12AA-48CA-AAD0-81437E95C1C9}">
      <dgm:prSet/>
      <dgm:spPr/>
      <dgm:t>
        <a:bodyPr/>
        <a:lstStyle/>
        <a:p>
          <a:pPr>
            <a:lnSpc>
              <a:spcPct val="100000"/>
            </a:lnSpc>
          </a:pPr>
          <a:endParaRPr lang="en-CA">
            <a:solidFill>
              <a:srgbClr val="595959"/>
            </a:solidFill>
          </a:endParaRPr>
        </a:p>
      </dgm:t>
    </dgm:pt>
    <dgm:pt modelId="{EB504C6D-7E25-41F9-9E67-CFAC11EEBEC6}">
      <dgm:prSet custT="1"/>
      <dgm:spPr/>
      <dgm:t>
        <a:bodyPr/>
        <a:lstStyle/>
        <a:p>
          <a:pPr>
            <a:lnSpc>
              <a:spcPct val="100000"/>
            </a:lnSpc>
          </a:pPr>
          <a:r>
            <a:rPr lang="en-US" sz="2400" dirty="0">
              <a:solidFill>
                <a:srgbClr val="595959"/>
              </a:solidFill>
            </a:rPr>
            <a:t>What are your pools of expertise? Do you have a wide range of leadership types? </a:t>
          </a:r>
        </a:p>
      </dgm:t>
    </dgm:pt>
    <dgm:pt modelId="{8B96AF66-9A3B-4B0B-8781-88D7BFE83594}" type="parTrans" cxnId="{92C64196-16FA-40D7-9F27-031D784EB8E9}">
      <dgm:prSet/>
      <dgm:spPr/>
      <dgm:t>
        <a:bodyPr/>
        <a:lstStyle/>
        <a:p>
          <a:endParaRPr lang="en-CA">
            <a:solidFill>
              <a:srgbClr val="595959"/>
            </a:solidFill>
          </a:endParaRPr>
        </a:p>
      </dgm:t>
    </dgm:pt>
    <dgm:pt modelId="{289D2D0E-2F03-4B4E-9D04-89A399FD5E53}" type="sibTrans" cxnId="{92C64196-16FA-40D7-9F27-031D784EB8E9}">
      <dgm:prSet/>
      <dgm:spPr/>
      <dgm:t>
        <a:bodyPr/>
        <a:lstStyle/>
        <a:p>
          <a:endParaRPr lang="en-CA">
            <a:solidFill>
              <a:srgbClr val="595959"/>
            </a:solidFill>
          </a:endParaRPr>
        </a:p>
      </dgm:t>
    </dgm:pt>
    <dgm:pt modelId="{CF97B7A7-C54E-464D-AA4C-BCAE9792AFE7}" type="pres">
      <dgm:prSet presAssocID="{0FD4453D-66A9-4491-AC9A-205A0262AF1C}" presName="root" presStyleCnt="0">
        <dgm:presLayoutVars>
          <dgm:dir/>
          <dgm:resizeHandles val="exact"/>
        </dgm:presLayoutVars>
      </dgm:prSet>
      <dgm:spPr/>
    </dgm:pt>
    <dgm:pt modelId="{B989844E-E2D9-4B28-BA2D-E85C1F170B08}" type="pres">
      <dgm:prSet presAssocID="{0FD4453D-66A9-4491-AC9A-205A0262AF1C}" presName="container" presStyleCnt="0">
        <dgm:presLayoutVars>
          <dgm:dir/>
          <dgm:resizeHandles val="exact"/>
        </dgm:presLayoutVars>
      </dgm:prSet>
      <dgm:spPr/>
    </dgm:pt>
    <dgm:pt modelId="{C9042D20-BFA5-41AA-9A32-91B64FC15736}" type="pres">
      <dgm:prSet presAssocID="{9E37DB20-3DBD-4416-B8AD-213670ABCB25}" presName="compNode" presStyleCnt="0"/>
      <dgm:spPr/>
    </dgm:pt>
    <dgm:pt modelId="{DFA7CD18-4547-4F69-BCBF-3E4ECB2CC8DD}" type="pres">
      <dgm:prSet presAssocID="{9E37DB20-3DBD-4416-B8AD-213670ABCB25}" presName="iconBgRect" presStyleLbl="bgShp" presStyleIdx="0" presStyleCnt="3"/>
      <dgm:spPr/>
    </dgm:pt>
    <dgm:pt modelId="{5F6C3523-55F7-4513-A29B-3EF40E16E839}" type="pres">
      <dgm:prSet presAssocID="{9E37DB20-3DBD-4416-B8AD-213670ABCB25}" presName="iconRect" presStyleLbl="node1" presStyleIdx="0" presStyleCnt="3"/>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dgm:spPr>
      <dgm:extLst>
        <a:ext uri="{E40237B7-FDA0-4F09-8148-C483321AD2D9}">
          <dgm14:cNvPr xmlns:dgm14="http://schemas.microsoft.com/office/drawing/2010/diagram" id="0" name="" descr="Document"/>
        </a:ext>
      </dgm:extLst>
    </dgm:pt>
    <dgm:pt modelId="{3DB96069-E35B-4457-8169-48934FBEDD2F}" type="pres">
      <dgm:prSet presAssocID="{9E37DB20-3DBD-4416-B8AD-213670ABCB25}" presName="spaceRect" presStyleCnt="0"/>
      <dgm:spPr/>
    </dgm:pt>
    <dgm:pt modelId="{65B80D48-65B8-4CC9-9A60-66424D03FA66}" type="pres">
      <dgm:prSet presAssocID="{9E37DB20-3DBD-4416-B8AD-213670ABCB25}" presName="textRect" presStyleLbl="revTx" presStyleIdx="0" presStyleCnt="3">
        <dgm:presLayoutVars>
          <dgm:chMax val="1"/>
          <dgm:chPref val="1"/>
        </dgm:presLayoutVars>
      </dgm:prSet>
      <dgm:spPr/>
    </dgm:pt>
    <dgm:pt modelId="{6B8657C6-06B5-4575-8620-71976FBA3E0F}" type="pres">
      <dgm:prSet presAssocID="{64EC2923-09A1-4B40-BEBC-C5EC323E6894}" presName="sibTrans" presStyleLbl="sibTrans2D1" presStyleIdx="0" presStyleCnt="0"/>
      <dgm:spPr/>
    </dgm:pt>
    <dgm:pt modelId="{AB09C1B5-C844-4DC2-8B4D-46F62BC0A4DD}" type="pres">
      <dgm:prSet presAssocID="{4318BB23-52D9-4280-AE54-A91D7BF417A0}" presName="compNode" presStyleCnt="0"/>
      <dgm:spPr/>
    </dgm:pt>
    <dgm:pt modelId="{28D4412E-F710-4885-9BF6-C78A315B6947}" type="pres">
      <dgm:prSet presAssocID="{4318BB23-52D9-4280-AE54-A91D7BF417A0}" presName="iconBgRect" presStyleLbl="bgShp" presStyleIdx="1" presStyleCnt="3"/>
      <dgm:spPr/>
    </dgm:pt>
    <dgm:pt modelId="{8B911268-189D-4F30-9C61-2CF394E5F74E}" type="pres">
      <dgm:prSet presAssocID="{4318BB23-52D9-4280-AE54-A91D7BF417A0}" presName="iconRect" presStyleLbl="node1" presStyleIdx="1" presStyleCnt="3"/>
      <dgm:spPr>
        <a:blipFill>
          <a:blip xmlns:r="http://schemas.openxmlformats.org/officeDocument/2006/relationships" r:embed="rId3">
            <a:extLst>
              <a:ext uri="{96DAC541-7B7A-43D3-8B79-37D633B846F1}">
                <asvg:svgBlip xmlns:asvg="http://schemas.microsoft.com/office/drawing/2016/SVG/main" r:embed="rId4"/>
              </a:ext>
            </a:extLst>
          </a:blip>
          <a:srcRect/>
          <a:stretch>
            <a:fillRect/>
          </a:stretch>
        </a:blipFill>
      </dgm:spPr>
      <dgm:extLst>
        <a:ext uri="{E40237B7-FDA0-4F09-8148-C483321AD2D9}">
          <dgm14:cNvPr xmlns:dgm14="http://schemas.microsoft.com/office/drawing/2010/diagram" id="0" name="" descr="Magnifying glass with solid fill"/>
        </a:ext>
      </dgm:extLst>
    </dgm:pt>
    <dgm:pt modelId="{899BB534-B5AE-455C-A6DE-324C4195E68B}" type="pres">
      <dgm:prSet presAssocID="{4318BB23-52D9-4280-AE54-A91D7BF417A0}" presName="spaceRect" presStyleCnt="0"/>
      <dgm:spPr/>
    </dgm:pt>
    <dgm:pt modelId="{1E43C0AC-B057-411A-9AFC-68013C194902}" type="pres">
      <dgm:prSet presAssocID="{4318BB23-52D9-4280-AE54-A91D7BF417A0}" presName="textRect" presStyleLbl="revTx" presStyleIdx="1" presStyleCnt="3">
        <dgm:presLayoutVars>
          <dgm:chMax val="1"/>
          <dgm:chPref val="1"/>
        </dgm:presLayoutVars>
      </dgm:prSet>
      <dgm:spPr/>
    </dgm:pt>
    <dgm:pt modelId="{45F5B977-6FFB-451D-B955-162845E937AF}" type="pres">
      <dgm:prSet presAssocID="{2F246A10-7859-4010-B45A-EC3BB7F46A43}" presName="sibTrans" presStyleLbl="sibTrans2D1" presStyleIdx="0" presStyleCnt="0"/>
      <dgm:spPr/>
    </dgm:pt>
    <dgm:pt modelId="{DF7C92B9-1051-45B6-A6EC-ACA834B38939}" type="pres">
      <dgm:prSet presAssocID="{EB504C6D-7E25-41F9-9E67-CFAC11EEBEC6}" presName="compNode" presStyleCnt="0"/>
      <dgm:spPr/>
    </dgm:pt>
    <dgm:pt modelId="{3FA474D4-7403-40E6-83E8-6E95252E7A23}" type="pres">
      <dgm:prSet presAssocID="{EB504C6D-7E25-41F9-9E67-CFAC11EEBEC6}" presName="iconBgRect" presStyleLbl="bgShp" presStyleIdx="2" presStyleCnt="3"/>
      <dgm:spPr/>
    </dgm:pt>
    <dgm:pt modelId="{C7F1E719-4DE1-4FCE-9733-9105F392778F}" type="pres">
      <dgm:prSet presAssocID="{EB504C6D-7E25-41F9-9E67-CFAC11EEBEC6}" presName="iconRect" presStyleLbl="node1" presStyleIdx="2" presStyleCnt="3"/>
      <dgm:spPr>
        <a:blipFill>
          <a:blip xmlns:r="http://schemas.openxmlformats.org/officeDocument/2006/relationships" r:embed="rId5">
            <a:extLst>
              <a:ext uri="{96DAC541-7B7A-43D3-8B79-37D633B846F1}">
                <asvg:svgBlip xmlns:asvg="http://schemas.microsoft.com/office/drawing/2016/SVG/main" r:embed="rId6"/>
              </a:ext>
            </a:extLst>
          </a:blip>
          <a:srcRect/>
          <a:stretch>
            <a:fillRect/>
          </a:stretch>
        </a:blipFill>
      </dgm:spPr>
      <dgm:extLst>
        <a:ext uri="{E40237B7-FDA0-4F09-8148-C483321AD2D9}">
          <dgm14:cNvPr xmlns:dgm14="http://schemas.microsoft.com/office/drawing/2010/diagram" id="0" name="" descr="Question Mark with solid fill"/>
        </a:ext>
      </dgm:extLst>
    </dgm:pt>
    <dgm:pt modelId="{E9465198-18EF-44E3-8939-4C03245B94E4}" type="pres">
      <dgm:prSet presAssocID="{EB504C6D-7E25-41F9-9E67-CFAC11EEBEC6}" presName="spaceRect" presStyleCnt="0"/>
      <dgm:spPr/>
    </dgm:pt>
    <dgm:pt modelId="{1592FFF4-AB35-4CE0-A297-25BE9552C90C}" type="pres">
      <dgm:prSet presAssocID="{EB504C6D-7E25-41F9-9E67-CFAC11EEBEC6}" presName="textRect" presStyleLbl="revTx" presStyleIdx="2" presStyleCnt="3">
        <dgm:presLayoutVars>
          <dgm:chMax val="1"/>
          <dgm:chPref val="1"/>
        </dgm:presLayoutVars>
      </dgm:prSet>
      <dgm:spPr/>
    </dgm:pt>
  </dgm:ptLst>
  <dgm:cxnLst>
    <dgm:cxn modelId="{0712880B-2356-4B49-909C-087F85276EDA}" type="presOf" srcId="{EB504C6D-7E25-41F9-9E67-CFAC11EEBEC6}" destId="{1592FFF4-AB35-4CE0-A297-25BE9552C90C}" srcOrd="0" destOrd="0" presId="urn:microsoft.com/office/officeart/2018/2/layout/IconCircleList"/>
    <dgm:cxn modelId="{61D05862-ECF1-454D-9A74-8BA24FC34561}" type="presOf" srcId="{2F246A10-7859-4010-B45A-EC3BB7F46A43}" destId="{45F5B977-6FFB-451D-B955-162845E937AF}" srcOrd="0" destOrd="0" presId="urn:microsoft.com/office/officeart/2018/2/layout/IconCircleList"/>
    <dgm:cxn modelId="{4B07D14A-48D7-45A4-B548-30B0402A7453}" type="presOf" srcId="{64EC2923-09A1-4B40-BEBC-C5EC323E6894}" destId="{6B8657C6-06B5-4575-8620-71976FBA3E0F}" srcOrd="0" destOrd="0" presId="urn:microsoft.com/office/officeart/2018/2/layout/IconCircleList"/>
    <dgm:cxn modelId="{29CEEC73-12AA-48CA-AAD0-81437E95C1C9}" srcId="{0FD4453D-66A9-4491-AC9A-205A0262AF1C}" destId="{4318BB23-52D9-4280-AE54-A91D7BF417A0}" srcOrd="1" destOrd="0" parTransId="{2FFE2410-3F1A-46B5-9F13-64E1AEB48F9E}" sibTransId="{2F246A10-7859-4010-B45A-EC3BB7F46A43}"/>
    <dgm:cxn modelId="{C74DDF56-12BA-4E3E-9C77-0AF50927BD76}" type="presOf" srcId="{4318BB23-52D9-4280-AE54-A91D7BF417A0}" destId="{1E43C0AC-B057-411A-9AFC-68013C194902}" srcOrd="0" destOrd="0" presId="urn:microsoft.com/office/officeart/2018/2/layout/IconCircleList"/>
    <dgm:cxn modelId="{C3C1C17E-A740-4F98-BA13-818DB126E710}" type="presOf" srcId="{9E37DB20-3DBD-4416-B8AD-213670ABCB25}" destId="{65B80D48-65B8-4CC9-9A60-66424D03FA66}" srcOrd="0" destOrd="0" presId="urn:microsoft.com/office/officeart/2018/2/layout/IconCircleList"/>
    <dgm:cxn modelId="{92C64196-16FA-40D7-9F27-031D784EB8E9}" srcId="{0FD4453D-66A9-4491-AC9A-205A0262AF1C}" destId="{EB504C6D-7E25-41F9-9E67-CFAC11EEBEC6}" srcOrd="2" destOrd="0" parTransId="{8B96AF66-9A3B-4B0B-8781-88D7BFE83594}" sibTransId="{289D2D0E-2F03-4B4E-9D04-89A399FD5E53}"/>
    <dgm:cxn modelId="{4FAF6DA5-394D-405A-94C8-54A0758A17DC}" srcId="{0FD4453D-66A9-4491-AC9A-205A0262AF1C}" destId="{9E37DB20-3DBD-4416-B8AD-213670ABCB25}" srcOrd="0" destOrd="0" parTransId="{8C834AFD-23AF-4A6E-A877-583355D7E8F7}" sibTransId="{64EC2923-09A1-4B40-BEBC-C5EC323E6894}"/>
    <dgm:cxn modelId="{B6562BBF-585A-4950-995A-8CA7F84B75C2}" type="presOf" srcId="{0FD4453D-66A9-4491-AC9A-205A0262AF1C}" destId="{CF97B7A7-C54E-464D-AA4C-BCAE9792AFE7}" srcOrd="0" destOrd="0" presId="urn:microsoft.com/office/officeart/2018/2/layout/IconCircleList"/>
    <dgm:cxn modelId="{5EFC80D2-A897-4827-BCBD-8EB5FA569CB1}" type="presParOf" srcId="{CF97B7A7-C54E-464D-AA4C-BCAE9792AFE7}" destId="{B989844E-E2D9-4B28-BA2D-E85C1F170B08}" srcOrd="0" destOrd="0" presId="urn:microsoft.com/office/officeart/2018/2/layout/IconCircleList"/>
    <dgm:cxn modelId="{284DD651-3D5E-41FD-AB1C-831EDF705E6A}" type="presParOf" srcId="{B989844E-E2D9-4B28-BA2D-E85C1F170B08}" destId="{C9042D20-BFA5-41AA-9A32-91B64FC15736}" srcOrd="0" destOrd="0" presId="urn:microsoft.com/office/officeart/2018/2/layout/IconCircleList"/>
    <dgm:cxn modelId="{8BBE3BFF-6619-4134-9D06-79DC9D0515B8}" type="presParOf" srcId="{C9042D20-BFA5-41AA-9A32-91B64FC15736}" destId="{DFA7CD18-4547-4F69-BCBF-3E4ECB2CC8DD}" srcOrd="0" destOrd="0" presId="urn:microsoft.com/office/officeart/2018/2/layout/IconCircleList"/>
    <dgm:cxn modelId="{A562660A-5104-4624-8F4E-9263F4F727FA}" type="presParOf" srcId="{C9042D20-BFA5-41AA-9A32-91B64FC15736}" destId="{5F6C3523-55F7-4513-A29B-3EF40E16E839}" srcOrd="1" destOrd="0" presId="urn:microsoft.com/office/officeart/2018/2/layout/IconCircleList"/>
    <dgm:cxn modelId="{DA28CC5C-4F43-4E35-9D8B-0F834404E80A}" type="presParOf" srcId="{C9042D20-BFA5-41AA-9A32-91B64FC15736}" destId="{3DB96069-E35B-4457-8169-48934FBEDD2F}" srcOrd="2" destOrd="0" presId="urn:microsoft.com/office/officeart/2018/2/layout/IconCircleList"/>
    <dgm:cxn modelId="{5BBF8E0E-7D1A-4801-819E-24DC071EC9C6}" type="presParOf" srcId="{C9042D20-BFA5-41AA-9A32-91B64FC15736}" destId="{65B80D48-65B8-4CC9-9A60-66424D03FA66}" srcOrd="3" destOrd="0" presId="urn:microsoft.com/office/officeart/2018/2/layout/IconCircleList"/>
    <dgm:cxn modelId="{8A12BB60-3057-4962-8724-21D7A67DFE81}" type="presParOf" srcId="{B989844E-E2D9-4B28-BA2D-E85C1F170B08}" destId="{6B8657C6-06B5-4575-8620-71976FBA3E0F}" srcOrd="1" destOrd="0" presId="urn:microsoft.com/office/officeart/2018/2/layout/IconCircleList"/>
    <dgm:cxn modelId="{EEAB6698-A892-4E28-A823-541AA75738B4}" type="presParOf" srcId="{B989844E-E2D9-4B28-BA2D-E85C1F170B08}" destId="{AB09C1B5-C844-4DC2-8B4D-46F62BC0A4DD}" srcOrd="2" destOrd="0" presId="urn:microsoft.com/office/officeart/2018/2/layout/IconCircleList"/>
    <dgm:cxn modelId="{0CC5A7BC-090C-43CB-917E-D8E36E2EDC98}" type="presParOf" srcId="{AB09C1B5-C844-4DC2-8B4D-46F62BC0A4DD}" destId="{28D4412E-F710-4885-9BF6-C78A315B6947}" srcOrd="0" destOrd="0" presId="urn:microsoft.com/office/officeart/2018/2/layout/IconCircleList"/>
    <dgm:cxn modelId="{2F950CE5-D679-4DF0-99A4-8A3631F1A507}" type="presParOf" srcId="{AB09C1B5-C844-4DC2-8B4D-46F62BC0A4DD}" destId="{8B911268-189D-4F30-9C61-2CF394E5F74E}" srcOrd="1" destOrd="0" presId="urn:microsoft.com/office/officeart/2018/2/layout/IconCircleList"/>
    <dgm:cxn modelId="{2EB53C64-D16C-474B-9968-DD7BF8190F76}" type="presParOf" srcId="{AB09C1B5-C844-4DC2-8B4D-46F62BC0A4DD}" destId="{899BB534-B5AE-455C-A6DE-324C4195E68B}" srcOrd="2" destOrd="0" presId="urn:microsoft.com/office/officeart/2018/2/layout/IconCircleList"/>
    <dgm:cxn modelId="{7377B77F-C8CA-4CCF-A1D2-4722DFCF41BB}" type="presParOf" srcId="{AB09C1B5-C844-4DC2-8B4D-46F62BC0A4DD}" destId="{1E43C0AC-B057-411A-9AFC-68013C194902}" srcOrd="3" destOrd="0" presId="urn:microsoft.com/office/officeart/2018/2/layout/IconCircleList"/>
    <dgm:cxn modelId="{C327C093-6BE9-41F4-85C9-5B1A7DDC0F7D}" type="presParOf" srcId="{B989844E-E2D9-4B28-BA2D-E85C1F170B08}" destId="{45F5B977-6FFB-451D-B955-162845E937AF}" srcOrd="3" destOrd="0" presId="urn:microsoft.com/office/officeart/2018/2/layout/IconCircleList"/>
    <dgm:cxn modelId="{31668D16-EB94-4C87-B9B5-FA663BB90E22}" type="presParOf" srcId="{B989844E-E2D9-4B28-BA2D-E85C1F170B08}" destId="{DF7C92B9-1051-45B6-A6EC-ACA834B38939}" srcOrd="4" destOrd="0" presId="urn:microsoft.com/office/officeart/2018/2/layout/IconCircleList"/>
    <dgm:cxn modelId="{E6590AC2-47AA-4E03-ABE9-ED0A5F913E37}" type="presParOf" srcId="{DF7C92B9-1051-45B6-A6EC-ACA834B38939}" destId="{3FA474D4-7403-40E6-83E8-6E95252E7A23}" srcOrd="0" destOrd="0" presId="urn:microsoft.com/office/officeart/2018/2/layout/IconCircleList"/>
    <dgm:cxn modelId="{60BE4E1D-251D-4D92-BFC3-B96A50BD98B4}" type="presParOf" srcId="{DF7C92B9-1051-45B6-A6EC-ACA834B38939}" destId="{C7F1E719-4DE1-4FCE-9733-9105F392778F}" srcOrd="1" destOrd="0" presId="urn:microsoft.com/office/officeart/2018/2/layout/IconCircleList"/>
    <dgm:cxn modelId="{0FA6FECA-7B6B-4216-A2E9-F54424558B09}" type="presParOf" srcId="{DF7C92B9-1051-45B6-A6EC-ACA834B38939}" destId="{E9465198-18EF-44E3-8939-4C03245B94E4}" srcOrd="2" destOrd="0" presId="urn:microsoft.com/office/officeart/2018/2/layout/IconCircleList"/>
    <dgm:cxn modelId="{D2DE369F-6D6D-4E9D-9FB7-D00D379878FE}" type="presParOf" srcId="{DF7C92B9-1051-45B6-A6EC-ACA834B38939}" destId="{1592FFF4-AB35-4CE0-A297-25BE9552C90C}" srcOrd="3" destOrd="0" presId="urn:microsoft.com/office/officeart/2018/2/layout/IconCircle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CDDE759D-B75C-45E7-95E8-784ED9F9A15F}" type="doc">
      <dgm:prSet loTypeId="urn:microsoft.com/office/officeart/2005/8/layout/vList2" loCatId="list" qsTypeId="urn:microsoft.com/office/officeart/2005/8/quickstyle/simple1" qsCatId="simple" csTypeId="urn:microsoft.com/office/officeart/2005/8/colors/accent4_2" csCatId="accent4" phldr="1"/>
      <dgm:spPr/>
      <dgm:t>
        <a:bodyPr/>
        <a:lstStyle/>
        <a:p>
          <a:endParaRPr lang="en-CA"/>
        </a:p>
      </dgm:t>
    </dgm:pt>
    <dgm:pt modelId="{2C307544-0620-407A-AFA6-AE31ADD4437A}">
      <dgm:prSet phldrT="[Text]" phldr="0" custT="1"/>
      <dgm:spPr/>
      <dgm:t>
        <a:bodyPr/>
        <a:lstStyle/>
        <a:p>
          <a:r>
            <a:rPr lang="en-US" sz="2200" dirty="0"/>
            <a:t>Examples:</a:t>
          </a:r>
          <a:endParaRPr lang="en-CA" sz="2200" dirty="0"/>
        </a:p>
      </dgm:t>
    </dgm:pt>
    <dgm:pt modelId="{3B6FFCA7-9EAB-4EF2-80DD-762A563A0522}" type="parTrans" cxnId="{3AA9C607-EF16-4078-9CCF-9AF0E5372FAD}">
      <dgm:prSet/>
      <dgm:spPr/>
      <dgm:t>
        <a:bodyPr/>
        <a:lstStyle/>
        <a:p>
          <a:endParaRPr lang="en-CA"/>
        </a:p>
      </dgm:t>
    </dgm:pt>
    <dgm:pt modelId="{A8F92F0F-16F9-4E7C-8CEE-091BD343FC83}" type="sibTrans" cxnId="{3AA9C607-EF16-4078-9CCF-9AF0E5372FAD}">
      <dgm:prSet/>
      <dgm:spPr/>
      <dgm:t>
        <a:bodyPr/>
        <a:lstStyle/>
        <a:p>
          <a:endParaRPr lang="en-CA"/>
        </a:p>
      </dgm:t>
    </dgm:pt>
    <dgm:pt modelId="{22A2A7D0-7CB8-4D5B-9A48-CA0A0FD731F7}">
      <dgm:prSet phldrT="[Text]" phldr="0" custT="1"/>
      <dgm:spPr/>
      <dgm:t>
        <a:bodyPr/>
        <a:lstStyle/>
        <a:p>
          <a:r>
            <a:rPr lang="en-US" sz="2000" dirty="0">
              <a:solidFill>
                <a:srgbClr val="595959"/>
              </a:solidFill>
            </a:rPr>
            <a:t>Gender bias and discrimination</a:t>
          </a:r>
          <a:endParaRPr lang="en-CA" sz="2000" dirty="0">
            <a:solidFill>
              <a:srgbClr val="595959"/>
            </a:solidFill>
          </a:endParaRPr>
        </a:p>
      </dgm:t>
    </dgm:pt>
    <dgm:pt modelId="{80D51C4A-2CF8-4B6D-98F3-5DE4B1D7E310}" type="parTrans" cxnId="{F23BDCED-9FF0-4D19-9595-C99742117E8D}">
      <dgm:prSet/>
      <dgm:spPr/>
      <dgm:t>
        <a:bodyPr/>
        <a:lstStyle/>
        <a:p>
          <a:endParaRPr lang="en-CA"/>
        </a:p>
      </dgm:t>
    </dgm:pt>
    <dgm:pt modelId="{0C0F006F-40B4-481C-80AA-64BF5BF23157}" type="sibTrans" cxnId="{F23BDCED-9FF0-4D19-9595-C99742117E8D}">
      <dgm:prSet/>
      <dgm:spPr/>
      <dgm:t>
        <a:bodyPr/>
        <a:lstStyle/>
        <a:p>
          <a:endParaRPr lang="en-CA"/>
        </a:p>
      </dgm:t>
    </dgm:pt>
    <dgm:pt modelId="{5768887D-A8DB-4FD8-A78C-4AD2CC26020B}">
      <dgm:prSet phldrT="[Text]" custT="1"/>
      <dgm:spPr/>
      <dgm:t>
        <a:bodyPr/>
        <a:lstStyle/>
        <a:p>
          <a:pPr>
            <a:buFont typeface="Symbol" panose="05050102010706020507" pitchFamily="18" charset="2"/>
            <a:buChar char=""/>
          </a:pPr>
          <a:r>
            <a:rPr lang="en-US" sz="2000">
              <a:solidFill>
                <a:srgbClr val="595959"/>
              </a:solidFill>
            </a:rPr>
            <a:t>Caring for an aging parent or child with a disability at home</a:t>
          </a:r>
          <a:endParaRPr lang="en-CA" sz="2000" dirty="0">
            <a:solidFill>
              <a:srgbClr val="595959"/>
            </a:solidFill>
          </a:endParaRPr>
        </a:p>
      </dgm:t>
    </dgm:pt>
    <dgm:pt modelId="{1A976F10-B469-4570-B244-A25084A25E88}" type="parTrans" cxnId="{1005A57D-1866-4FED-9C6A-96D9E6761DC7}">
      <dgm:prSet/>
      <dgm:spPr/>
      <dgm:t>
        <a:bodyPr/>
        <a:lstStyle/>
        <a:p>
          <a:endParaRPr lang="en-CA"/>
        </a:p>
      </dgm:t>
    </dgm:pt>
    <dgm:pt modelId="{9BDE1A55-3449-42B9-B15A-D33509A5D167}" type="sibTrans" cxnId="{1005A57D-1866-4FED-9C6A-96D9E6761DC7}">
      <dgm:prSet/>
      <dgm:spPr/>
      <dgm:t>
        <a:bodyPr/>
        <a:lstStyle/>
        <a:p>
          <a:endParaRPr lang="en-CA"/>
        </a:p>
      </dgm:t>
    </dgm:pt>
    <dgm:pt modelId="{12C48A93-A8A0-4807-9869-F4337919284F}">
      <dgm:prSet custT="1"/>
      <dgm:spPr/>
      <dgm:t>
        <a:bodyPr/>
        <a:lstStyle/>
        <a:p>
          <a:pPr>
            <a:buNone/>
          </a:pPr>
          <a:r>
            <a:rPr lang="en-US" sz="2200" dirty="0"/>
            <a:t>External barriers are those found in the workplace environment, social circles, or home life. </a:t>
          </a:r>
          <a:endParaRPr lang="en-CA" sz="2200" dirty="0"/>
        </a:p>
      </dgm:t>
    </dgm:pt>
    <dgm:pt modelId="{5F0BE8BC-533F-419B-BFE3-7439FC6FF1D6}" type="parTrans" cxnId="{62DD76CF-6460-41A7-BEFC-1068888BE08A}">
      <dgm:prSet/>
      <dgm:spPr/>
      <dgm:t>
        <a:bodyPr/>
        <a:lstStyle/>
        <a:p>
          <a:endParaRPr lang="en-CA"/>
        </a:p>
      </dgm:t>
    </dgm:pt>
    <dgm:pt modelId="{DB47A86D-F838-4FD9-A02F-C58BF791AF63}" type="sibTrans" cxnId="{62DD76CF-6460-41A7-BEFC-1068888BE08A}">
      <dgm:prSet/>
      <dgm:spPr/>
      <dgm:t>
        <a:bodyPr/>
        <a:lstStyle/>
        <a:p>
          <a:endParaRPr lang="en-CA"/>
        </a:p>
      </dgm:t>
    </dgm:pt>
    <dgm:pt modelId="{47423D9A-82F3-488A-95BC-FE528DCC89A9}">
      <dgm:prSet custT="1"/>
      <dgm:spPr/>
      <dgm:t>
        <a:bodyPr/>
        <a:lstStyle/>
        <a:p>
          <a:pPr>
            <a:buNone/>
          </a:pPr>
          <a:r>
            <a:rPr lang="en-US" sz="2200" dirty="0"/>
            <a:t>They are systemic and individual factors that create obstacles.</a:t>
          </a:r>
          <a:endParaRPr lang="en-CA" sz="2200" dirty="0"/>
        </a:p>
      </dgm:t>
    </dgm:pt>
    <dgm:pt modelId="{59ED289C-3806-48F5-925D-5CE8C70332A8}" type="parTrans" cxnId="{E395B3F8-2CD6-46CB-A546-1FCD02916436}">
      <dgm:prSet/>
      <dgm:spPr/>
      <dgm:t>
        <a:bodyPr/>
        <a:lstStyle/>
        <a:p>
          <a:endParaRPr lang="en-CA"/>
        </a:p>
      </dgm:t>
    </dgm:pt>
    <dgm:pt modelId="{29C9E894-FC52-432F-93CB-40FF8D1CB037}" type="sibTrans" cxnId="{E395B3F8-2CD6-46CB-A546-1FCD02916436}">
      <dgm:prSet/>
      <dgm:spPr/>
      <dgm:t>
        <a:bodyPr/>
        <a:lstStyle/>
        <a:p>
          <a:endParaRPr lang="en-CA"/>
        </a:p>
      </dgm:t>
    </dgm:pt>
    <dgm:pt modelId="{27B8F4EC-49EE-4837-9A45-02DBC053744F}">
      <dgm:prSet phldrT="[Text]" phldr="0" custT="1"/>
      <dgm:spPr/>
      <dgm:t>
        <a:bodyPr/>
        <a:lstStyle/>
        <a:p>
          <a:r>
            <a:rPr lang="en-US" sz="2000">
              <a:solidFill>
                <a:srgbClr val="595959"/>
              </a:solidFill>
            </a:rPr>
            <a:t>Hostile co-worker or supervisor</a:t>
          </a:r>
          <a:endParaRPr lang="en-CA" sz="2000" dirty="0">
            <a:solidFill>
              <a:srgbClr val="595959"/>
            </a:solidFill>
          </a:endParaRPr>
        </a:p>
      </dgm:t>
    </dgm:pt>
    <dgm:pt modelId="{11B32828-86D3-45CF-82C4-6BCC962B5169}" type="parTrans" cxnId="{CA59659A-664C-468F-9856-F27FB686E4C1}">
      <dgm:prSet/>
      <dgm:spPr/>
      <dgm:t>
        <a:bodyPr/>
        <a:lstStyle/>
        <a:p>
          <a:endParaRPr lang="en-CA"/>
        </a:p>
      </dgm:t>
    </dgm:pt>
    <dgm:pt modelId="{4BC27E05-1A7B-4513-9826-9803C56A7DAD}" type="sibTrans" cxnId="{CA59659A-664C-468F-9856-F27FB686E4C1}">
      <dgm:prSet/>
      <dgm:spPr/>
      <dgm:t>
        <a:bodyPr/>
        <a:lstStyle/>
        <a:p>
          <a:endParaRPr lang="en-CA"/>
        </a:p>
      </dgm:t>
    </dgm:pt>
    <dgm:pt modelId="{01430E02-F7E6-483B-B5AE-0EEDE79B452D}">
      <dgm:prSet phldrT="[Text]" custT="1"/>
      <dgm:spPr/>
      <dgm:t>
        <a:bodyPr/>
        <a:lstStyle/>
        <a:p>
          <a:pPr>
            <a:buFont typeface="Symbol" panose="05050102010706020507" pitchFamily="18" charset="2"/>
            <a:buChar char=""/>
          </a:pPr>
          <a:r>
            <a:rPr lang="en-US" sz="2000" dirty="0">
              <a:solidFill>
                <a:srgbClr val="595959"/>
              </a:solidFill>
            </a:rPr>
            <a:t>A two-hour daily commute</a:t>
          </a:r>
          <a:endParaRPr lang="en-CA" sz="2000" dirty="0">
            <a:solidFill>
              <a:srgbClr val="595959"/>
            </a:solidFill>
          </a:endParaRPr>
        </a:p>
      </dgm:t>
    </dgm:pt>
    <dgm:pt modelId="{EF0264A5-AB24-413E-B6B6-786EC472F715}" type="parTrans" cxnId="{37F42C44-81EB-4DCA-B9EE-68C88F255030}">
      <dgm:prSet/>
      <dgm:spPr/>
      <dgm:t>
        <a:bodyPr/>
        <a:lstStyle/>
        <a:p>
          <a:endParaRPr lang="en-CA"/>
        </a:p>
      </dgm:t>
    </dgm:pt>
    <dgm:pt modelId="{592AD9D9-E18C-4D77-8F45-E5089EF3F675}" type="sibTrans" cxnId="{37F42C44-81EB-4DCA-B9EE-68C88F255030}">
      <dgm:prSet/>
      <dgm:spPr/>
      <dgm:t>
        <a:bodyPr/>
        <a:lstStyle/>
        <a:p>
          <a:endParaRPr lang="en-CA"/>
        </a:p>
      </dgm:t>
    </dgm:pt>
    <dgm:pt modelId="{AF464E79-F88F-4C4E-A4BB-93A2B7176CDA}">
      <dgm:prSet phldrT="[Text]" custT="1"/>
      <dgm:spPr/>
      <dgm:t>
        <a:bodyPr/>
        <a:lstStyle/>
        <a:p>
          <a:pPr>
            <a:buFont typeface="Symbol" panose="05050102010706020507" pitchFamily="18" charset="2"/>
            <a:buChar char=""/>
          </a:pPr>
          <a:r>
            <a:rPr lang="en-US" sz="2000" dirty="0">
              <a:solidFill>
                <a:srgbClr val="595959"/>
              </a:solidFill>
            </a:rPr>
            <a:t>Lack of direction or goals</a:t>
          </a:r>
          <a:endParaRPr lang="en-CA" sz="2000" dirty="0">
            <a:solidFill>
              <a:srgbClr val="595959"/>
            </a:solidFill>
          </a:endParaRPr>
        </a:p>
      </dgm:t>
    </dgm:pt>
    <dgm:pt modelId="{7B0F3C0E-2CB4-48EA-B923-24E9EF01D158}" type="parTrans" cxnId="{76A6A2E4-50F0-40B3-AFCB-B62617C5891C}">
      <dgm:prSet/>
      <dgm:spPr/>
      <dgm:t>
        <a:bodyPr/>
        <a:lstStyle/>
        <a:p>
          <a:endParaRPr lang="en-CA"/>
        </a:p>
      </dgm:t>
    </dgm:pt>
    <dgm:pt modelId="{9FC61A48-B52F-4619-9921-139E35DBAABC}" type="sibTrans" cxnId="{76A6A2E4-50F0-40B3-AFCB-B62617C5891C}">
      <dgm:prSet/>
      <dgm:spPr/>
      <dgm:t>
        <a:bodyPr/>
        <a:lstStyle/>
        <a:p>
          <a:endParaRPr lang="en-CA"/>
        </a:p>
      </dgm:t>
    </dgm:pt>
    <dgm:pt modelId="{E9D4D589-0740-4BB8-8E13-9C604BBDB730}" type="pres">
      <dgm:prSet presAssocID="{CDDE759D-B75C-45E7-95E8-784ED9F9A15F}" presName="linear" presStyleCnt="0">
        <dgm:presLayoutVars>
          <dgm:animLvl val="lvl"/>
          <dgm:resizeHandles val="exact"/>
        </dgm:presLayoutVars>
      </dgm:prSet>
      <dgm:spPr/>
    </dgm:pt>
    <dgm:pt modelId="{901E14B9-252C-4001-8B78-2B2A5807658D}" type="pres">
      <dgm:prSet presAssocID="{12C48A93-A8A0-4807-9869-F4337919284F}" presName="parentText" presStyleLbl="node1" presStyleIdx="0" presStyleCnt="3">
        <dgm:presLayoutVars>
          <dgm:chMax val="0"/>
          <dgm:bulletEnabled val="1"/>
        </dgm:presLayoutVars>
      </dgm:prSet>
      <dgm:spPr/>
    </dgm:pt>
    <dgm:pt modelId="{308A9A22-5C1B-4160-9B7A-12AC138D73EC}" type="pres">
      <dgm:prSet presAssocID="{DB47A86D-F838-4FD9-A02F-C58BF791AF63}" presName="spacer" presStyleCnt="0"/>
      <dgm:spPr/>
    </dgm:pt>
    <dgm:pt modelId="{46F61535-3188-455B-9E98-E9D349BE5024}" type="pres">
      <dgm:prSet presAssocID="{47423D9A-82F3-488A-95BC-FE528DCC89A9}" presName="parentText" presStyleLbl="node1" presStyleIdx="1" presStyleCnt="3">
        <dgm:presLayoutVars>
          <dgm:chMax val="0"/>
          <dgm:bulletEnabled val="1"/>
        </dgm:presLayoutVars>
      </dgm:prSet>
      <dgm:spPr/>
    </dgm:pt>
    <dgm:pt modelId="{34945CC8-D5E3-4F9E-93E2-25205BAF5FFD}" type="pres">
      <dgm:prSet presAssocID="{29C9E894-FC52-432F-93CB-40FF8D1CB037}" presName="spacer" presStyleCnt="0"/>
      <dgm:spPr/>
    </dgm:pt>
    <dgm:pt modelId="{21B1D876-A3D3-44BE-BBB4-C7AD572F9CA9}" type="pres">
      <dgm:prSet presAssocID="{2C307544-0620-407A-AFA6-AE31ADD4437A}" presName="parentText" presStyleLbl="node1" presStyleIdx="2" presStyleCnt="3">
        <dgm:presLayoutVars>
          <dgm:chMax val="0"/>
          <dgm:bulletEnabled val="1"/>
        </dgm:presLayoutVars>
      </dgm:prSet>
      <dgm:spPr/>
    </dgm:pt>
    <dgm:pt modelId="{EE56ECF5-7A18-4AA2-B5D0-5811008D3588}" type="pres">
      <dgm:prSet presAssocID="{2C307544-0620-407A-AFA6-AE31ADD4437A}" presName="childText" presStyleLbl="revTx" presStyleIdx="0" presStyleCnt="1">
        <dgm:presLayoutVars>
          <dgm:bulletEnabled val="1"/>
        </dgm:presLayoutVars>
      </dgm:prSet>
      <dgm:spPr/>
    </dgm:pt>
  </dgm:ptLst>
  <dgm:cxnLst>
    <dgm:cxn modelId="{3AA9C607-EF16-4078-9CCF-9AF0E5372FAD}" srcId="{CDDE759D-B75C-45E7-95E8-784ED9F9A15F}" destId="{2C307544-0620-407A-AFA6-AE31ADD4437A}" srcOrd="2" destOrd="0" parTransId="{3B6FFCA7-9EAB-4EF2-80DD-762A563A0522}" sibTransId="{A8F92F0F-16F9-4E7C-8CEE-091BD343FC83}"/>
    <dgm:cxn modelId="{E5C7080D-92E7-4562-850B-F01D32545886}" type="presOf" srcId="{22A2A7D0-7CB8-4D5B-9A48-CA0A0FD731F7}" destId="{EE56ECF5-7A18-4AA2-B5D0-5811008D3588}" srcOrd="0" destOrd="0" presId="urn:microsoft.com/office/officeart/2005/8/layout/vList2"/>
    <dgm:cxn modelId="{7CE30821-85DB-4DC4-BD3E-FDB93A668F9D}" type="presOf" srcId="{12C48A93-A8A0-4807-9869-F4337919284F}" destId="{901E14B9-252C-4001-8B78-2B2A5807658D}" srcOrd="0" destOrd="0" presId="urn:microsoft.com/office/officeart/2005/8/layout/vList2"/>
    <dgm:cxn modelId="{75D9D228-3DE0-468B-8159-FC1288E9DEEA}" type="presOf" srcId="{2C307544-0620-407A-AFA6-AE31ADD4437A}" destId="{21B1D876-A3D3-44BE-BBB4-C7AD572F9CA9}" srcOrd="0" destOrd="0" presId="urn:microsoft.com/office/officeart/2005/8/layout/vList2"/>
    <dgm:cxn modelId="{0CEB1D3B-CDB9-4347-941D-D81A69BFD260}" type="presOf" srcId="{27B8F4EC-49EE-4837-9A45-02DBC053744F}" destId="{EE56ECF5-7A18-4AA2-B5D0-5811008D3588}" srcOrd="0" destOrd="1" presId="urn:microsoft.com/office/officeart/2005/8/layout/vList2"/>
    <dgm:cxn modelId="{37F42C44-81EB-4DCA-B9EE-68C88F255030}" srcId="{2C307544-0620-407A-AFA6-AE31ADD4437A}" destId="{01430E02-F7E6-483B-B5AE-0EEDE79B452D}" srcOrd="3" destOrd="0" parTransId="{EF0264A5-AB24-413E-B6B6-786EC472F715}" sibTransId="{592AD9D9-E18C-4D77-8F45-E5089EF3F675}"/>
    <dgm:cxn modelId="{FE2A106A-44F9-41F0-A703-3F788480A820}" type="presOf" srcId="{AF464E79-F88F-4C4E-A4BB-93A2B7176CDA}" destId="{EE56ECF5-7A18-4AA2-B5D0-5811008D3588}" srcOrd="0" destOrd="4" presId="urn:microsoft.com/office/officeart/2005/8/layout/vList2"/>
    <dgm:cxn modelId="{1005A57D-1866-4FED-9C6A-96D9E6761DC7}" srcId="{2C307544-0620-407A-AFA6-AE31ADD4437A}" destId="{5768887D-A8DB-4FD8-A78C-4AD2CC26020B}" srcOrd="2" destOrd="0" parTransId="{1A976F10-B469-4570-B244-A25084A25E88}" sibTransId="{9BDE1A55-3449-42B9-B15A-D33509A5D167}"/>
    <dgm:cxn modelId="{CA59659A-664C-468F-9856-F27FB686E4C1}" srcId="{2C307544-0620-407A-AFA6-AE31ADD4437A}" destId="{27B8F4EC-49EE-4837-9A45-02DBC053744F}" srcOrd="1" destOrd="0" parTransId="{11B32828-86D3-45CF-82C4-6BCC962B5169}" sibTransId="{4BC27E05-1A7B-4513-9826-9803C56A7DAD}"/>
    <dgm:cxn modelId="{B3A519CE-1478-47D9-A67B-D1EC232F1C4B}" type="presOf" srcId="{47423D9A-82F3-488A-95BC-FE528DCC89A9}" destId="{46F61535-3188-455B-9E98-E9D349BE5024}" srcOrd="0" destOrd="0" presId="urn:microsoft.com/office/officeart/2005/8/layout/vList2"/>
    <dgm:cxn modelId="{62DD76CF-6460-41A7-BEFC-1068888BE08A}" srcId="{CDDE759D-B75C-45E7-95E8-784ED9F9A15F}" destId="{12C48A93-A8A0-4807-9869-F4337919284F}" srcOrd="0" destOrd="0" parTransId="{5F0BE8BC-533F-419B-BFE3-7439FC6FF1D6}" sibTransId="{DB47A86D-F838-4FD9-A02F-C58BF791AF63}"/>
    <dgm:cxn modelId="{67C323DD-229C-40B8-B5A9-CA472EC05F4F}" type="presOf" srcId="{5768887D-A8DB-4FD8-A78C-4AD2CC26020B}" destId="{EE56ECF5-7A18-4AA2-B5D0-5811008D3588}" srcOrd="0" destOrd="2" presId="urn:microsoft.com/office/officeart/2005/8/layout/vList2"/>
    <dgm:cxn modelId="{76A6A2E4-50F0-40B3-AFCB-B62617C5891C}" srcId="{2C307544-0620-407A-AFA6-AE31ADD4437A}" destId="{AF464E79-F88F-4C4E-A4BB-93A2B7176CDA}" srcOrd="4" destOrd="0" parTransId="{7B0F3C0E-2CB4-48EA-B923-24E9EF01D158}" sibTransId="{9FC61A48-B52F-4619-9921-139E35DBAABC}"/>
    <dgm:cxn modelId="{0F5E2EE8-761E-4597-AB31-24C0E2C86A63}" type="presOf" srcId="{CDDE759D-B75C-45E7-95E8-784ED9F9A15F}" destId="{E9D4D589-0740-4BB8-8E13-9C604BBDB730}" srcOrd="0" destOrd="0" presId="urn:microsoft.com/office/officeart/2005/8/layout/vList2"/>
    <dgm:cxn modelId="{F23BDCED-9FF0-4D19-9595-C99742117E8D}" srcId="{2C307544-0620-407A-AFA6-AE31ADD4437A}" destId="{22A2A7D0-7CB8-4D5B-9A48-CA0A0FD731F7}" srcOrd="0" destOrd="0" parTransId="{80D51C4A-2CF8-4B6D-98F3-5DE4B1D7E310}" sibTransId="{0C0F006F-40B4-481C-80AA-64BF5BF23157}"/>
    <dgm:cxn modelId="{7E9603EE-5A99-4B2E-AA68-3E5BC9E99087}" type="presOf" srcId="{01430E02-F7E6-483B-B5AE-0EEDE79B452D}" destId="{EE56ECF5-7A18-4AA2-B5D0-5811008D3588}" srcOrd="0" destOrd="3" presId="urn:microsoft.com/office/officeart/2005/8/layout/vList2"/>
    <dgm:cxn modelId="{E395B3F8-2CD6-46CB-A546-1FCD02916436}" srcId="{CDDE759D-B75C-45E7-95E8-784ED9F9A15F}" destId="{47423D9A-82F3-488A-95BC-FE528DCC89A9}" srcOrd="1" destOrd="0" parTransId="{59ED289C-3806-48F5-925D-5CE8C70332A8}" sibTransId="{29C9E894-FC52-432F-93CB-40FF8D1CB037}"/>
    <dgm:cxn modelId="{E7A8F0A4-4E88-4691-8F99-A03483EADC55}" type="presParOf" srcId="{E9D4D589-0740-4BB8-8E13-9C604BBDB730}" destId="{901E14B9-252C-4001-8B78-2B2A5807658D}" srcOrd="0" destOrd="0" presId="urn:microsoft.com/office/officeart/2005/8/layout/vList2"/>
    <dgm:cxn modelId="{E2B327BE-81BB-4526-B0D2-1442425B154E}" type="presParOf" srcId="{E9D4D589-0740-4BB8-8E13-9C604BBDB730}" destId="{308A9A22-5C1B-4160-9B7A-12AC138D73EC}" srcOrd="1" destOrd="0" presId="urn:microsoft.com/office/officeart/2005/8/layout/vList2"/>
    <dgm:cxn modelId="{F2A84C0C-E30F-40C0-982C-6EC7584041BD}" type="presParOf" srcId="{E9D4D589-0740-4BB8-8E13-9C604BBDB730}" destId="{46F61535-3188-455B-9E98-E9D349BE5024}" srcOrd="2" destOrd="0" presId="urn:microsoft.com/office/officeart/2005/8/layout/vList2"/>
    <dgm:cxn modelId="{7F8826F9-D3B8-4630-BAA6-084DA48358AD}" type="presParOf" srcId="{E9D4D589-0740-4BB8-8E13-9C604BBDB730}" destId="{34945CC8-D5E3-4F9E-93E2-25205BAF5FFD}" srcOrd="3" destOrd="0" presId="urn:microsoft.com/office/officeart/2005/8/layout/vList2"/>
    <dgm:cxn modelId="{8E5D93A0-8262-4809-A216-90ECFBCB5D02}" type="presParOf" srcId="{E9D4D589-0740-4BB8-8E13-9C604BBDB730}" destId="{21B1D876-A3D3-44BE-BBB4-C7AD572F9CA9}" srcOrd="4" destOrd="0" presId="urn:microsoft.com/office/officeart/2005/8/layout/vList2"/>
    <dgm:cxn modelId="{E7F84454-1867-4363-9FC1-E80FEE571C95}" type="presParOf" srcId="{E9D4D589-0740-4BB8-8E13-9C604BBDB730}" destId="{EE56ECF5-7A18-4AA2-B5D0-5811008D3588}" srcOrd="5"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1A8160F-A8CC-49D7-97A2-2D03F2EFBE0A}">
      <dsp:nvSpPr>
        <dsp:cNvPr id="0" name=""/>
        <dsp:cNvSpPr/>
      </dsp:nvSpPr>
      <dsp:spPr>
        <a:xfrm>
          <a:off x="2441160" y="1040680"/>
          <a:ext cx="529473" cy="91440"/>
        </a:xfrm>
        <a:custGeom>
          <a:avLst/>
          <a:gdLst/>
          <a:ahLst/>
          <a:cxnLst/>
          <a:rect l="0" t="0" r="0" b="0"/>
          <a:pathLst>
            <a:path>
              <a:moveTo>
                <a:pt x="0" y="45720"/>
              </a:moveTo>
              <a:lnTo>
                <a:pt x="529473" y="45720"/>
              </a:lnTo>
            </a:path>
          </a:pathLst>
        </a:custGeom>
        <a:noFill/>
        <a:ln w="6350" cap="flat" cmpd="sng" algn="ctr">
          <a:solidFill>
            <a:schemeClr val="accent1">
              <a:hueOff val="0"/>
              <a:satOff val="0"/>
              <a:lumOff val="0"/>
              <a:alphaOff val="0"/>
            </a:schemeClr>
          </a:solidFill>
          <a:prstDash val="solid"/>
          <a:miter lim="800000"/>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1244600">
            <a:lnSpc>
              <a:spcPct val="90000"/>
            </a:lnSpc>
            <a:spcBef>
              <a:spcPct val="0"/>
            </a:spcBef>
            <a:spcAft>
              <a:spcPct val="35000"/>
            </a:spcAft>
            <a:buNone/>
          </a:pPr>
          <a:endParaRPr lang="en-CA" sz="2800" kern="1200"/>
        </a:p>
      </dsp:txBody>
      <dsp:txXfrm>
        <a:off x="2691895" y="1083597"/>
        <a:ext cx="28003" cy="5606"/>
      </dsp:txXfrm>
    </dsp:sp>
    <dsp:sp modelId="{810D7D45-2694-4EB8-B0C2-4E6D2A145756}">
      <dsp:nvSpPr>
        <dsp:cNvPr id="0" name=""/>
        <dsp:cNvSpPr/>
      </dsp:nvSpPr>
      <dsp:spPr>
        <a:xfrm>
          <a:off x="7857" y="355869"/>
          <a:ext cx="2435103" cy="1461061"/>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128016" rIns="128016" bIns="128016" numCol="1" spcCol="1270" anchor="ctr" anchorCtr="0">
          <a:noAutofit/>
        </a:bodyPr>
        <a:lstStyle/>
        <a:p>
          <a:pPr marL="0" lvl="0" indent="0" algn="ctr" defTabSz="800100">
            <a:lnSpc>
              <a:spcPct val="90000"/>
            </a:lnSpc>
            <a:spcBef>
              <a:spcPct val="0"/>
            </a:spcBef>
            <a:spcAft>
              <a:spcPct val="35000"/>
            </a:spcAft>
            <a:buNone/>
          </a:pPr>
          <a:r>
            <a:rPr lang="en-US" sz="1800" kern="1200" dirty="0"/>
            <a:t>Understand a brief history and evolution of women and leadership. </a:t>
          </a:r>
          <a:endParaRPr lang="en-CA" sz="1800" kern="1200" dirty="0"/>
        </a:p>
      </dsp:txBody>
      <dsp:txXfrm>
        <a:off x="7857" y="355869"/>
        <a:ext cx="2435103" cy="1461061"/>
      </dsp:txXfrm>
    </dsp:sp>
    <dsp:sp modelId="{200A985E-42DB-45D2-9BA5-34C7948A2354}">
      <dsp:nvSpPr>
        <dsp:cNvPr id="0" name=""/>
        <dsp:cNvSpPr/>
      </dsp:nvSpPr>
      <dsp:spPr>
        <a:xfrm>
          <a:off x="5436337" y="1040680"/>
          <a:ext cx="529473" cy="91440"/>
        </a:xfrm>
        <a:custGeom>
          <a:avLst/>
          <a:gdLst/>
          <a:ahLst/>
          <a:cxnLst/>
          <a:rect l="0" t="0" r="0" b="0"/>
          <a:pathLst>
            <a:path>
              <a:moveTo>
                <a:pt x="0" y="45720"/>
              </a:moveTo>
              <a:lnTo>
                <a:pt x="529473" y="45720"/>
              </a:lnTo>
            </a:path>
          </a:pathLst>
        </a:custGeom>
        <a:noFill/>
        <a:ln w="6350" cap="flat" cmpd="sng" algn="ctr">
          <a:solidFill>
            <a:schemeClr val="accent1">
              <a:hueOff val="0"/>
              <a:satOff val="0"/>
              <a:lumOff val="0"/>
              <a:alphaOff val="0"/>
            </a:schemeClr>
          </a:solidFill>
          <a:prstDash val="solid"/>
          <a:miter lim="800000"/>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66700">
            <a:lnSpc>
              <a:spcPct val="90000"/>
            </a:lnSpc>
            <a:spcBef>
              <a:spcPct val="0"/>
            </a:spcBef>
            <a:spcAft>
              <a:spcPct val="35000"/>
            </a:spcAft>
            <a:buNone/>
          </a:pPr>
          <a:endParaRPr lang="en-CA" sz="600" kern="1200"/>
        </a:p>
      </dsp:txBody>
      <dsp:txXfrm>
        <a:off x="5687072" y="1083597"/>
        <a:ext cx="28003" cy="5606"/>
      </dsp:txXfrm>
    </dsp:sp>
    <dsp:sp modelId="{074FCD70-B312-4A9C-B03B-FF518F6B96E3}">
      <dsp:nvSpPr>
        <dsp:cNvPr id="0" name=""/>
        <dsp:cNvSpPr/>
      </dsp:nvSpPr>
      <dsp:spPr>
        <a:xfrm>
          <a:off x="3003034" y="355869"/>
          <a:ext cx="2435103" cy="1461061"/>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128016" rIns="128016" bIns="128016" numCol="1" spcCol="1270" anchor="ctr" anchorCtr="0">
          <a:noAutofit/>
        </a:bodyPr>
        <a:lstStyle/>
        <a:p>
          <a:pPr marL="0" lvl="0" indent="0" algn="ctr" defTabSz="800100">
            <a:lnSpc>
              <a:spcPct val="90000"/>
            </a:lnSpc>
            <a:spcBef>
              <a:spcPct val="0"/>
            </a:spcBef>
            <a:spcAft>
              <a:spcPct val="35000"/>
            </a:spcAft>
            <a:buFont typeface="Symbol" panose="05050102010706020507" pitchFamily="18" charset="2"/>
            <a:buNone/>
          </a:pPr>
          <a:r>
            <a:rPr lang="en-US" sz="1800" kern="1200" dirty="0"/>
            <a:t>Recognize barriers to women’s leadership and learn how to overcome them. </a:t>
          </a:r>
          <a:endParaRPr lang="en-CA" sz="1800" kern="1200" dirty="0"/>
        </a:p>
      </dsp:txBody>
      <dsp:txXfrm>
        <a:off x="3003034" y="355869"/>
        <a:ext cx="2435103" cy="1461061"/>
      </dsp:txXfrm>
    </dsp:sp>
    <dsp:sp modelId="{8CE37AC3-3399-474F-8106-3426353DEA4D}">
      <dsp:nvSpPr>
        <dsp:cNvPr id="0" name=""/>
        <dsp:cNvSpPr/>
      </dsp:nvSpPr>
      <dsp:spPr>
        <a:xfrm>
          <a:off x="8431514" y="1040680"/>
          <a:ext cx="529473" cy="91440"/>
        </a:xfrm>
        <a:custGeom>
          <a:avLst/>
          <a:gdLst/>
          <a:ahLst/>
          <a:cxnLst/>
          <a:rect l="0" t="0" r="0" b="0"/>
          <a:pathLst>
            <a:path>
              <a:moveTo>
                <a:pt x="0" y="45720"/>
              </a:moveTo>
              <a:lnTo>
                <a:pt x="529473" y="45720"/>
              </a:lnTo>
            </a:path>
          </a:pathLst>
        </a:custGeom>
        <a:noFill/>
        <a:ln w="6350" cap="flat" cmpd="sng" algn="ctr">
          <a:solidFill>
            <a:schemeClr val="accent1">
              <a:hueOff val="0"/>
              <a:satOff val="0"/>
              <a:lumOff val="0"/>
              <a:alphaOff val="0"/>
            </a:schemeClr>
          </a:solidFill>
          <a:prstDash val="solid"/>
          <a:miter lim="800000"/>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66700">
            <a:lnSpc>
              <a:spcPct val="90000"/>
            </a:lnSpc>
            <a:spcBef>
              <a:spcPct val="0"/>
            </a:spcBef>
            <a:spcAft>
              <a:spcPct val="35000"/>
            </a:spcAft>
            <a:buNone/>
          </a:pPr>
          <a:endParaRPr lang="en-CA" sz="600" kern="1200"/>
        </a:p>
      </dsp:txBody>
      <dsp:txXfrm>
        <a:off x="8682249" y="1083597"/>
        <a:ext cx="28003" cy="5606"/>
      </dsp:txXfrm>
    </dsp:sp>
    <dsp:sp modelId="{61B71451-C22A-4988-9E2A-983366EA9479}">
      <dsp:nvSpPr>
        <dsp:cNvPr id="0" name=""/>
        <dsp:cNvSpPr/>
      </dsp:nvSpPr>
      <dsp:spPr>
        <a:xfrm>
          <a:off x="5998211" y="355869"/>
          <a:ext cx="2435103" cy="1461061"/>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128016" rIns="128016" bIns="128016" numCol="1" spcCol="1270" anchor="ctr" anchorCtr="0">
          <a:noAutofit/>
        </a:bodyPr>
        <a:lstStyle/>
        <a:p>
          <a:pPr marL="0" lvl="0" indent="0" algn="ctr" defTabSz="800100">
            <a:lnSpc>
              <a:spcPct val="90000"/>
            </a:lnSpc>
            <a:spcBef>
              <a:spcPct val="0"/>
            </a:spcBef>
            <a:spcAft>
              <a:spcPct val="35000"/>
            </a:spcAft>
            <a:buFont typeface="Symbol" panose="05050102010706020507" pitchFamily="18" charset="2"/>
            <a:buNone/>
          </a:pPr>
          <a:r>
            <a:rPr lang="en-US" sz="1800" kern="1200" dirty="0"/>
            <a:t>Define social and emotional intelligence and explain its importance in workplace leadership.</a:t>
          </a:r>
          <a:endParaRPr lang="en-CA" sz="1800" kern="1200" dirty="0"/>
        </a:p>
      </dsp:txBody>
      <dsp:txXfrm>
        <a:off x="5998211" y="355869"/>
        <a:ext cx="2435103" cy="1461061"/>
      </dsp:txXfrm>
    </dsp:sp>
    <dsp:sp modelId="{C4B10B41-70D0-4375-8C4F-F9EDC68C794C}">
      <dsp:nvSpPr>
        <dsp:cNvPr id="0" name=""/>
        <dsp:cNvSpPr/>
      </dsp:nvSpPr>
      <dsp:spPr>
        <a:xfrm>
          <a:off x="2395159" y="1815131"/>
          <a:ext cx="7815780" cy="529473"/>
        </a:xfrm>
        <a:custGeom>
          <a:avLst/>
          <a:gdLst/>
          <a:ahLst/>
          <a:cxnLst/>
          <a:rect l="0" t="0" r="0" b="0"/>
          <a:pathLst>
            <a:path>
              <a:moveTo>
                <a:pt x="7815780" y="0"/>
              </a:moveTo>
              <a:lnTo>
                <a:pt x="7815780" y="281836"/>
              </a:lnTo>
              <a:lnTo>
                <a:pt x="0" y="281836"/>
              </a:lnTo>
              <a:lnTo>
                <a:pt x="0" y="529473"/>
              </a:lnTo>
            </a:path>
          </a:pathLst>
        </a:custGeom>
        <a:noFill/>
        <a:ln w="6350" cap="flat" cmpd="sng" algn="ctr">
          <a:solidFill>
            <a:schemeClr val="accent1">
              <a:hueOff val="0"/>
              <a:satOff val="0"/>
              <a:lumOff val="0"/>
              <a:alphaOff val="0"/>
            </a:schemeClr>
          </a:solidFill>
          <a:prstDash val="solid"/>
          <a:miter lim="800000"/>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66700">
            <a:lnSpc>
              <a:spcPct val="90000"/>
            </a:lnSpc>
            <a:spcBef>
              <a:spcPct val="0"/>
            </a:spcBef>
            <a:spcAft>
              <a:spcPct val="35000"/>
            </a:spcAft>
            <a:buNone/>
          </a:pPr>
          <a:endParaRPr lang="en-CA" sz="600" kern="1200"/>
        </a:p>
      </dsp:txBody>
      <dsp:txXfrm>
        <a:off x="6107154" y="2077065"/>
        <a:ext cx="391791" cy="5606"/>
      </dsp:txXfrm>
    </dsp:sp>
    <dsp:sp modelId="{53678691-AC2E-4A97-81C3-3432B5C6ED24}">
      <dsp:nvSpPr>
        <dsp:cNvPr id="0" name=""/>
        <dsp:cNvSpPr/>
      </dsp:nvSpPr>
      <dsp:spPr>
        <a:xfrm>
          <a:off x="8993388" y="355869"/>
          <a:ext cx="2435103" cy="1461061"/>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128016" rIns="128016" bIns="128016" numCol="1" spcCol="1270" anchor="ctr" anchorCtr="0">
          <a:noAutofit/>
        </a:bodyPr>
        <a:lstStyle/>
        <a:p>
          <a:pPr marL="0" lvl="0" indent="0" algn="ctr" defTabSz="800100">
            <a:lnSpc>
              <a:spcPct val="90000"/>
            </a:lnSpc>
            <a:spcBef>
              <a:spcPct val="0"/>
            </a:spcBef>
            <a:spcAft>
              <a:spcPct val="35000"/>
            </a:spcAft>
            <a:buFont typeface="Symbol" panose="05050102010706020507" pitchFamily="18" charset="2"/>
            <a:buNone/>
          </a:pPr>
          <a:r>
            <a:rPr lang="en-US" sz="1800" kern="1200" dirty="0"/>
            <a:t>Demonstrate the value of self-awareness in identifying one’s own strengths and skills.</a:t>
          </a:r>
          <a:endParaRPr lang="en-CA" sz="1800" kern="1200" dirty="0"/>
        </a:p>
      </dsp:txBody>
      <dsp:txXfrm>
        <a:off x="8993388" y="355869"/>
        <a:ext cx="2435103" cy="1461061"/>
      </dsp:txXfrm>
    </dsp:sp>
    <dsp:sp modelId="{5CF001BF-5E6C-422C-B325-BE86AA4849D0}">
      <dsp:nvSpPr>
        <dsp:cNvPr id="0" name=""/>
        <dsp:cNvSpPr/>
      </dsp:nvSpPr>
      <dsp:spPr>
        <a:xfrm>
          <a:off x="3610911" y="3061816"/>
          <a:ext cx="529473" cy="91440"/>
        </a:xfrm>
        <a:custGeom>
          <a:avLst/>
          <a:gdLst/>
          <a:ahLst/>
          <a:cxnLst/>
          <a:rect l="0" t="0" r="0" b="0"/>
          <a:pathLst>
            <a:path>
              <a:moveTo>
                <a:pt x="0" y="45720"/>
              </a:moveTo>
              <a:lnTo>
                <a:pt x="529473" y="45720"/>
              </a:lnTo>
            </a:path>
          </a:pathLst>
        </a:custGeom>
        <a:noFill/>
        <a:ln w="6350" cap="flat" cmpd="sng" algn="ctr">
          <a:solidFill>
            <a:schemeClr val="accent1">
              <a:hueOff val="0"/>
              <a:satOff val="0"/>
              <a:lumOff val="0"/>
              <a:alphaOff val="0"/>
            </a:schemeClr>
          </a:solidFill>
          <a:prstDash val="solid"/>
          <a:miter lim="800000"/>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66700">
            <a:lnSpc>
              <a:spcPct val="90000"/>
            </a:lnSpc>
            <a:spcBef>
              <a:spcPct val="0"/>
            </a:spcBef>
            <a:spcAft>
              <a:spcPct val="35000"/>
            </a:spcAft>
            <a:buNone/>
          </a:pPr>
          <a:endParaRPr lang="en-CA" sz="600" kern="1200"/>
        </a:p>
      </dsp:txBody>
      <dsp:txXfrm>
        <a:off x="3861646" y="3104733"/>
        <a:ext cx="28003" cy="5606"/>
      </dsp:txXfrm>
    </dsp:sp>
    <dsp:sp modelId="{51BE5ACA-CB30-4888-95BD-9C193568BD5E}">
      <dsp:nvSpPr>
        <dsp:cNvPr id="0" name=""/>
        <dsp:cNvSpPr/>
      </dsp:nvSpPr>
      <dsp:spPr>
        <a:xfrm>
          <a:off x="1177608" y="2377005"/>
          <a:ext cx="2435103" cy="1461061"/>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128016" rIns="128016" bIns="128016" numCol="1" spcCol="1270" anchor="ctr" anchorCtr="0">
          <a:noAutofit/>
        </a:bodyPr>
        <a:lstStyle/>
        <a:p>
          <a:pPr marL="0" lvl="0" indent="0" algn="ctr" defTabSz="800100">
            <a:lnSpc>
              <a:spcPct val="90000"/>
            </a:lnSpc>
            <a:spcBef>
              <a:spcPct val="0"/>
            </a:spcBef>
            <a:spcAft>
              <a:spcPct val="35000"/>
            </a:spcAft>
            <a:buFont typeface="Symbol" panose="05050102010706020507" pitchFamily="18" charset="2"/>
            <a:buNone/>
          </a:pPr>
          <a:r>
            <a:rPr lang="en-US" sz="1800" kern="1200" dirty="0"/>
            <a:t>Develop a basic vision and brand for leadership.</a:t>
          </a:r>
          <a:endParaRPr lang="en-CA" sz="1800" kern="1200" dirty="0"/>
        </a:p>
      </dsp:txBody>
      <dsp:txXfrm>
        <a:off x="1177608" y="2377005"/>
        <a:ext cx="2435103" cy="1461061"/>
      </dsp:txXfrm>
    </dsp:sp>
    <dsp:sp modelId="{C796AB04-53CF-45C2-A7D8-CE0EBEBC449A}">
      <dsp:nvSpPr>
        <dsp:cNvPr id="0" name=""/>
        <dsp:cNvSpPr/>
      </dsp:nvSpPr>
      <dsp:spPr>
        <a:xfrm>
          <a:off x="6606088" y="3061816"/>
          <a:ext cx="529473" cy="91440"/>
        </a:xfrm>
        <a:custGeom>
          <a:avLst/>
          <a:gdLst/>
          <a:ahLst/>
          <a:cxnLst/>
          <a:rect l="0" t="0" r="0" b="0"/>
          <a:pathLst>
            <a:path>
              <a:moveTo>
                <a:pt x="0" y="45720"/>
              </a:moveTo>
              <a:lnTo>
                <a:pt x="529473" y="45720"/>
              </a:lnTo>
            </a:path>
          </a:pathLst>
        </a:custGeom>
        <a:noFill/>
        <a:ln w="6350" cap="flat" cmpd="sng" algn="ctr">
          <a:solidFill>
            <a:schemeClr val="accent1">
              <a:hueOff val="0"/>
              <a:satOff val="0"/>
              <a:lumOff val="0"/>
              <a:alphaOff val="0"/>
            </a:schemeClr>
          </a:solidFill>
          <a:prstDash val="solid"/>
          <a:miter lim="800000"/>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66700">
            <a:lnSpc>
              <a:spcPct val="90000"/>
            </a:lnSpc>
            <a:spcBef>
              <a:spcPct val="0"/>
            </a:spcBef>
            <a:spcAft>
              <a:spcPct val="35000"/>
            </a:spcAft>
            <a:buNone/>
          </a:pPr>
          <a:endParaRPr lang="en-CA" sz="600" kern="1200"/>
        </a:p>
      </dsp:txBody>
      <dsp:txXfrm>
        <a:off x="6856823" y="3104733"/>
        <a:ext cx="28003" cy="5606"/>
      </dsp:txXfrm>
    </dsp:sp>
    <dsp:sp modelId="{77C74FB8-58F9-43CA-BF3F-68AC0FA0414E}">
      <dsp:nvSpPr>
        <dsp:cNvPr id="0" name=""/>
        <dsp:cNvSpPr/>
      </dsp:nvSpPr>
      <dsp:spPr>
        <a:xfrm>
          <a:off x="4172784" y="2377005"/>
          <a:ext cx="2435103" cy="1461061"/>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128016" rIns="128016" bIns="128016" numCol="1" spcCol="1270" anchor="ctr" anchorCtr="0">
          <a:noAutofit/>
        </a:bodyPr>
        <a:lstStyle/>
        <a:p>
          <a:pPr marL="0" lvl="0" indent="0" algn="ctr" defTabSz="800100">
            <a:lnSpc>
              <a:spcPct val="90000"/>
            </a:lnSpc>
            <a:spcBef>
              <a:spcPct val="0"/>
            </a:spcBef>
            <a:spcAft>
              <a:spcPct val="35000"/>
            </a:spcAft>
            <a:buFont typeface="Symbol" panose="05050102010706020507" pitchFamily="18" charset="2"/>
            <a:buNone/>
          </a:pPr>
          <a:r>
            <a:rPr lang="en-US" sz="1800" kern="1200" dirty="0"/>
            <a:t>Examine steps and skills for good decision-making.</a:t>
          </a:r>
          <a:endParaRPr lang="en-CA" sz="1800" kern="1200" dirty="0"/>
        </a:p>
      </dsp:txBody>
      <dsp:txXfrm>
        <a:off x="4172784" y="2377005"/>
        <a:ext cx="2435103" cy="1461061"/>
      </dsp:txXfrm>
    </dsp:sp>
    <dsp:sp modelId="{D4612551-AC66-434E-9F4D-257C7213CF20}">
      <dsp:nvSpPr>
        <dsp:cNvPr id="0" name=""/>
        <dsp:cNvSpPr/>
      </dsp:nvSpPr>
      <dsp:spPr>
        <a:xfrm>
          <a:off x="7167961" y="2377005"/>
          <a:ext cx="2435103" cy="1461061"/>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128016" rIns="128016" bIns="128016" numCol="1" spcCol="1270" anchor="ctr" anchorCtr="0">
          <a:noAutofit/>
        </a:bodyPr>
        <a:lstStyle/>
        <a:p>
          <a:pPr marL="0" lvl="0" indent="0" algn="ctr" defTabSz="800100">
            <a:lnSpc>
              <a:spcPct val="90000"/>
            </a:lnSpc>
            <a:spcBef>
              <a:spcPct val="0"/>
            </a:spcBef>
            <a:spcAft>
              <a:spcPct val="35000"/>
            </a:spcAft>
            <a:buFont typeface="Symbol" panose="05050102010706020507" pitchFamily="18" charset="2"/>
            <a:buNone/>
          </a:pPr>
          <a:r>
            <a:rPr lang="en-US" sz="1800" kern="1200" dirty="0"/>
            <a:t>Create your own Philosophy Statement and Action Plan.</a:t>
          </a:r>
          <a:endParaRPr lang="en-CA" sz="1800" kern="1200" dirty="0"/>
        </a:p>
      </dsp:txBody>
      <dsp:txXfrm>
        <a:off x="7167961" y="2377005"/>
        <a:ext cx="2435103" cy="1461061"/>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589CD57-2632-4A56-8F86-B3BBC3292147}">
      <dsp:nvSpPr>
        <dsp:cNvPr id="0" name=""/>
        <dsp:cNvSpPr/>
      </dsp:nvSpPr>
      <dsp:spPr>
        <a:xfrm>
          <a:off x="0" y="337414"/>
          <a:ext cx="11317504" cy="1660077"/>
        </a:xfrm>
        <a:prstGeom prst="roundRect">
          <a:avLst>
            <a:gd name="adj" fmla="val 10000"/>
          </a:avLst>
        </a:prstGeom>
        <a:solidFill>
          <a:schemeClr val="accent6">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EC78CFBA-E2D8-4DE8-8117-12414BDFE82B}">
      <dsp:nvSpPr>
        <dsp:cNvPr id="0" name=""/>
        <dsp:cNvSpPr/>
      </dsp:nvSpPr>
      <dsp:spPr>
        <a:xfrm>
          <a:off x="502173" y="710931"/>
          <a:ext cx="913042" cy="913042"/>
        </a:xfrm>
        <a:prstGeom prst="rect">
          <a:avLst/>
        </a:prstGeom>
        <a:blipFill>
          <a:blip xmlns:r="http://schemas.openxmlformats.org/officeDocument/2006/relationships" r:embed="rId1">
            <a:extLst>
              <a:ext uri="{96DAC541-7B7A-43D3-8B79-37D633B846F1}">
                <asvg:svgBlip xmlns:asvg="http://schemas.microsoft.com/office/drawing/2016/SVG/main" r:embed="rId2"/>
              </a:ext>
            </a:extLst>
          </a:blip>
          <a:srcRect/>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7D88EBE3-205A-4156-B191-024ADB30F8B5}">
      <dsp:nvSpPr>
        <dsp:cNvPr id="0" name=""/>
        <dsp:cNvSpPr/>
      </dsp:nvSpPr>
      <dsp:spPr>
        <a:xfrm>
          <a:off x="1917389" y="337414"/>
          <a:ext cx="9400114" cy="166007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75692" tIns="175692" rIns="175692" bIns="175692" numCol="1" spcCol="1270" anchor="ctr" anchorCtr="0">
          <a:noAutofit/>
        </a:bodyPr>
        <a:lstStyle/>
        <a:p>
          <a:pPr marL="0" lvl="0" indent="0" algn="l" defTabSz="1244600">
            <a:lnSpc>
              <a:spcPct val="100000"/>
            </a:lnSpc>
            <a:spcBef>
              <a:spcPct val="0"/>
            </a:spcBef>
            <a:spcAft>
              <a:spcPct val="35000"/>
            </a:spcAft>
            <a:buNone/>
          </a:pPr>
          <a:r>
            <a:rPr lang="en-US" sz="2800" kern="1200" dirty="0">
              <a:solidFill>
                <a:srgbClr val="595959"/>
              </a:solidFill>
            </a:rPr>
            <a:t>These are walls, blocks, diversions – some women have described them as concrete – built up over years of training, conditioning, trauma, and experience. </a:t>
          </a:r>
        </a:p>
      </dsp:txBody>
      <dsp:txXfrm>
        <a:off x="1917389" y="337414"/>
        <a:ext cx="9400114" cy="1660077"/>
      </dsp:txXfrm>
    </dsp:sp>
    <dsp:sp modelId="{DA823987-39E0-431A-B721-263CDD0A3B18}">
      <dsp:nvSpPr>
        <dsp:cNvPr id="0" name=""/>
        <dsp:cNvSpPr/>
      </dsp:nvSpPr>
      <dsp:spPr>
        <a:xfrm>
          <a:off x="0" y="2321409"/>
          <a:ext cx="11317504" cy="1660077"/>
        </a:xfrm>
        <a:prstGeom prst="roundRect">
          <a:avLst>
            <a:gd name="adj" fmla="val 10000"/>
          </a:avLst>
        </a:prstGeom>
        <a:solidFill>
          <a:schemeClr val="accent6">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86F98C2A-5F28-4C23-B8D8-571D3C771342}">
      <dsp:nvSpPr>
        <dsp:cNvPr id="0" name=""/>
        <dsp:cNvSpPr/>
      </dsp:nvSpPr>
      <dsp:spPr>
        <a:xfrm>
          <a:off x="502173" y="2694926"/>
          <a:ext cx="913042" cy="913042"/>
        </a:xfrm>
        <a:prstGeom prst="rect">
          <a:avLst/>
        </a:prstGeom>
        <a:blipFill>
          <a:blip xmlns:r="http://schemas.openxmlformats.org/officeDocument/2006/relationships" r:embed="rId3">
            <a:extLst>
              <a:ext uri="{96DAC541-7B7A-43D3-8B79-37D633B846F1}">
                <asvg:svgBlip xmlns:asvg="http://schemas.microsoft.com/office/drawing/2016/SVG/main" r:embed="rId4"/>
              </a:ext>
            </a:extLst>
          </a:blip>
          <a:srcRect/>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E4AC9F47-80B3-4500-9410-19F1553F33E6}">
      <dsp:nvSpPr>
        <dsp:cNvPr id="0" name=""/>
        <dsp:cNvSpPr/>
      </dsp:nvSpPr>
      <dsp:spPr>
        <a:xfrm>
          <a:off x="1917389" y="2321409"/>
          <a:ext cx="9400114" cy="166007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75692" tIns="175692" rIns="175692" bIns="175692" numCol="1" spcCol="1270" anchor="ctr" anchorCtr="0">
          <a:noAutofit/>
        </a:bodyPr>
        <a:lstStyle/>
        <a:p>
          <a:pPr marL="0" lvl="0" indent="0" algn="l" defTabSz="1244600">
            <a:lnSpc>
              <a:spcPct val="100000"/>
            </a:lnSpc>
            <a:spcBef>
              <a:spcPct val="0"/>
            </a:spcBef>
            <a:spcAft>
              <a:spcPct val="35000"/>
            </a:spcAft>
            <a:buNone/>
          </a:pPr>
          <a:r>
            <a:rPr lang="en-US" sz="2800" kern="1200" dirty="0">
              <a:solidFill>
                <a:srgbClr val="595959"/>
              </a:solidFill>
            </a:rPr>
            <a:t>These can manifest as anxieties, phobias, physical issues (e.g. headaches, backaches, fatigue, rashes), lack of concentration, mood swings, and depression.</a:t>
          </a:r>
        </a:p>
      </dsp:txBody>
      <dsp:txXfrm>
        <a:off x="1917389" y="2321409"/>
        <a:ext cx="9400114" cy="1660077"/>
      </dsp:txXfrm>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8A0258E-30E9-4551-97DA-EAA9B9C270D2}">
      <dsp:nvSpPr>
        <dsp:cNvPr id="0" name=""/>
        <dsp:cNvSpPr/>
      </dsp:nvSpPr>
      <dsp:spPr>
        <a:xfrm>
          <a:off x="0" y="2999"/>
          <a:ext cx="11324401" cy="0"/>
        </a:xfrm>
        <a:prstGeom prst="line">
          <a:avLst/>
        </a:prstGeom>
        <a:solidFill>
          <a:schemeClr val="lt1">
            <a:hueOff val="0"/>
            <a:satOff val="0"/>
            <a:lumOff val="0"/>
            <a:alphaOff val="0"/>
          </a:schemeClr>
        </a:solidFill>
        <a:ln w="12700" cap="flat" cmpd="sng" algn="ctr">
          <a:solidFill>
            <a:schemeClr val="accent5">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DE6B96E6-9017-4F5D-9278-94FFC945F67D}">
      <dsp:nvSpPr>
        <dsp:cNvPr id="0" name=""/>
        <dsp:cNvSpPr/>
      </dsp:nvSpPr>
      <dsp:spPr>
        <a:xfrm>
          <a:off x="0" y="2999"/>
          <a:ext cx="11324401" cy="164339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t" anchorCtr="0">
          <a:noAutofit/>
        </a:bodyPr>
        <a:lstStyle/>
        <a:p>
          <a:pPr marL="0" lvl="0" indent="0" algn="l" defTabSz="1244600">
            <a:lnSpc>
              <a:spcPct val="90000"/>
            </a:lnSpc>
            <a:spcBef>
              <a:spcPct val="0"/>
            </a:spcBef>
            <a:spcAft>
              <a:spcPct val="35000"/>
            </a:spcAft>
            <a:buNone/>
          </a:pPr>
          <a:r>
            <a:rPr lang="en-US" sz="2800" kern="1200" dirty="0">
              <a:solidFill>
                <a:srgbClr val="595959"/>
              </a:solidFill>
            </a:rPr>
            <a:t>Gender bias can be both an external and internal barrier for women, as constant societal messaging becomes internalized. </a:t>
          </a:r>
          <a:endParaRPr lang="en-CA" sz="2800" kern="1200" dirty="0">
            <a:solidFill>
              <a:srgbClr val="595959"/>
            </a:solidFill>
          </a:endParaRPr>
        </a:p>
      </dsp:txBody>
      <dsp:txXfrm>
        <a:off x="0" y="2999"/>
        <a:ext cx="11324401" cy="1643393"/>
      </dsp:txXfrm>
    </dsp:sp>
    <dsp:sp modelId="{25319671-E750-4ED0-8D42-DA00746459E5}">
      <dsp:nvSpPr>
        <dsp:cNvPr id="0" name=""/>
        <dsp:cNvSpPr/>
      </dsp:nvSpPr>
      <dsp:spPr>
        <a:xfrm>
          <a:off x="0" y="1646392"/>
          <a:ext cx="11324401" cy="0"/>
        </a:xfrm>
        <a:prstGeom prst="line">
          <a:avLst/>
        </a:prstGeom>
        <a:solidFill>
          <a:schemeClr val="lt1">
            <a:hueOff val="0"/>
            <a:satOff val="0"/>
            <a:lumOff val="0"/>
            <a:alphaOff val="0"/>
          </a:schemeClr>
        </a:solidFill>
        <a:ln w="12700" cap="flat" cmpd="sng" algn="ctr">
          <a:solidFill>
            <a:schemeClr val="accent5">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7C492861-9C4C-4AD5-AAD1-DC6A945E81BC}">
      <dsp:nvSpPr>
        <dsp:cNvPr id="0" name=""/>
        <dsp:cNvSpPr/>
      </dsp:nvSpPr>
      <dsp:spPr>
        <a:xfrm>
          <a:off x="0" y="1646392"/>
          <a:ext cx="5580307" cy="280701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t" anchorCtr="0">
          <a:noAutofit/>
        </a:bodyPr>
        <a:lstStyle/>
        <a:p>
          <a:pPr marL="0" lvl="0" indent="0" algn="l" defTabSz="1244600">
            <a:lnSpc>
              <a:spcPct val="90000"/>
            </a:lnSpc>
            <a:spcBef>
              <a:spcPct val="0"/>
            </a:spcBef>
            <a:spcAft>
              <a:spcPct val="35000"/>
            </a:spcAft>
            <a:buNone/>
          </a:pPr>
          <a:r>
            <a:rPr lang="en-US" sz="2800" kern="1200" dirty="0">
              <a:solidFill>
                <a:srgbClr val="595959"/>
              </a:solidFill>
            </a:rPr>
            <a:t>Both internal and external factors can greatly affect leadership performance by:</a:t>
          </a:r>
          <a:endParaRPr lang="en-CA" sz="2800" kern="1200" dirty="0">
            <a:solidFill>
              <a:srgbClr val="595959"/>
            </a:solidFill>
          </a:endParaRPr>
        </a:p>
      </dsp:txBody>
      <dsp:txXfrm>
        <a:off x="0" y="1646392"/>
        <a:ext cx="5580307" cy="2807012"/>
      </dsp:txXfrm>
    </dsp:sp>
    <dsp:sp modelId="{9DBD7BDF-8C00-4185-8A43-160476F52954}">
      <dsp:nvSpPr>
        <dsp:cNvPr id="0" name=""/>
        <dsp:cNvSpPr/>
      </dsp:nvSpPr>
      <dsp:spPr>
        <a:xfrm>
          <a:off x="5687966" y="1690252"/>
          <a:ext cx="5634165" cy="87719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t" anchorCtr="0">
          <a:noAutofit/>
        </a:bodyPr>
        <a:lstStyle/>
        <a:p>
          <a:pPr marL="0" lvl="0" indent="0" algn="l" defTabSz="1244600">
            <a:lnSpc>
              <a:spcPct val="90000"/>
            </a:lnSpc>
            <a:spcBef>
              <a:spcPct val="0"/>
            </a:spcBef>
            <a:spcAft>
              <a:spcPct val="35000"/>
            </a:spcAft>
            <a:buFont typeface="Symbol" panose="05050102010706020507" pitchFamily="18" charset="2"/>
            <a:buNone/>
          </a:pPr>
          <a:r>
            <a:rPr lang="en-CA" sz="2800" kern="1200">
              <a:solidFill>
                <a:srgbClr val="595959"/>
              </a:solidFill>
            </a:rPr>
            <a:t>Influencing decisions</a:t>
          </a:r>
          <a:endParaRPr lang="en-CA" sz="2800" kern="1200" dirty="0">
            <a:solidFill>
              <a:srgbClr val="595959"/>
            </a:solidFill>
          </a:endParaRPr>
        </a:p>
      </dsp:txBody>
      <dsp:txXfrm>
        <a:off x="5687966" y="1690252"/>
        <a:ext cx="5634165" cy="877191"/>
      </dsp:txXfrm>
    </dsp:sp>
    <dsp:sp modelId="{D4201489-3717-4FF6-85E4-7F2F6D754C6B}">
      <dsp:nvSpPr>
        <dsp:cNvPr id="0" name=""/>
        <dsp:cNvSpPr/>
      </dsp:nvSpPr>
      <dsp:spPr>
        <a:xfrm>
          <a:off x="5580307" y="2567443"/>
          <a:ext cx="5741825" cy="0"/>
        </a:xfrm>
        <a:prstGeom prst="line">
          <a:avLst/>
        </a:prstGeom>
        <a:solidFill>
          <a:schemeClr val="accent5">
            <a:hueOff val="0"/>
            <a:satOff val="0"/>
            <a:lumOff val="0"/>
            <a:alphaOff val="0"/>
          </a:schemeClr>
        </a:solidFill>
        <a:ln w="12700" cap="flat" cmpd="sng" algn="ctr">
          <a:solidFill>
            <a:schemeClr val="accent5">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F20FCC3F-4854-46C5-AAF5-C3A616A8C76B}">
      <dsp:nvSpPr>
        <dsp:cNvPr id="0" name=""/>
        <dsp:cNvSpPr/>
      </dsp:nvSpPr>
      <dsp:spPr>
        <a:xfrm>
          <a:off x="5687966" y="2611303"/>
          <a:ext cx="5634165" cy="87719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t" anchorCtr="0">
          <a:noAutofit/>
        </a:bodyPr>
        <a:lstStyle/>
        <a:p>
          <a:pPr marL="0" lvl="0" indent="0" algn="l" defTabSz="1244600">
            <a:lnSpc>
              <a:spcPct val="90000"/>
            </a:lnSpc>
            <a:spcBef>
              <a:spcPct val="0"/>
            </a:spcBef>
            <a:spcAft>
              <a:spcPct val="35000"/>
            </a:spcAft>
            <a:buFont typeface="Symbol" panose="05050102010706020507" pitchFamily="18" charset="2"/>
            <a:buNone/>
          </a:pPr>
          <a:r>
            <a:rPr lang="en-CA" sz="2800" kern="1200">
              <a:solidFill>
                <a:srgbClr val="595959"/>
              </a:solidFill>
            </a:rPr>
            <a:t>Creating negativity</a:t>
          </a:r>
          <a:endParaRPr lang="en-CA" sz="2800" kern="1200" dirty="0">
            <a:solidFill>
              <a:srgbClr val="595959"/>
            </a:solidFill>
          </a:endParaRPr>
        </a:p>
      </dsp:txBody>
      <dsp:txXfrm>
        <a:off x="5687966" y="2611303"/>
        <a:ext cx="5634165" cy="877191"/>
      </dsp:txXfrm>
    </dsp:sp>
    <dsp:sp modelId="{7B9AEB71-999D-4F83-8014-3E31C7B1A8B7}">
      <dsp:nvSpPr>
        <dsp:cNvPr id="0" name=""/>
        <dsp:cNvSpPr/>
      </dsp:nvSpPr>
      <dsp:spPr>
        <a:xfrm>
          <a:off x="5580307" y="3488494"/>
          <a:ext cx="5741825" cy="0"/>
        </a:xfrm>
        <a:prstGeom prst="line">
          <a:avLst/>
        </a:prstGeom>
        <a:solidFill>
          <a:schemeClr val="accent5">
            <a:hueOff val="0"/>
            <a:satOff val="0"/>
            <a:lumOff val="0"/>
            <a:alphaOff val="0"/>
          </a:schemeClr>
        </a:solidFill>
        <a:ln w="12700" cap="flat" cmpd="sng" algn="ctr">
          <a:solidFill>
            <a:schemeClr val="accent5">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DA8A8176-C2FA-40E1-811F-EA4B50988222}">
      <dsp:nvSpPr>
        <dsp:cNvPr id="0" name=""/>
        <dsp:cNvSpPr/>
      </dsp:nvSpPr>
      <dsp:spPr>
        <a:xfrm>
          <a:off x="5687966" y="3532353"/>
          <a:ext cx="5634165" cy="87719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t" anchorCtr="0">
          <a:noAutofit/>
        </a:bodyPr>
        <a:lstStyle/>
        <a:p>
          <a:pPr marL="0" lvl="0" indent="0" algn="l" defTabSz="1244600">
            <a:lnSpc>
              <a:spcPct val="90000"/>
            </a:lnSpc>
            <a:spcBef>
              <a:spcPct val="0"/>
            </a:spcBef>
            <a:spcAft>
              <a:spcPct val="35000"/>
            </a:spcAft>
            <a:buFont typeface="Symbol" panose="05050102010706020507" pitchFamily="18" charset="2"/>
            <a:buNone/>
          </a:pPr>
          <a:r>
            <a:rPr lang="en-CA" sz="2800" kern="1200">
              <a:solidFill>
                <a:srgbClr val="595959"/>
              </a:solidFill>
            </a:rPr>
            <a:t>Draining energy</a:t>
          </a:r>
          <a:endParaRPr lang="en-CA" sz="2800" kern="1200" dirty="0">
            <a:solidFill>
              <a:srgbClr val="595959"/>
            </a:solidFill>
          </a:endParaRPr>
        </a:p>
      </dsp:txBody>
      <dsp:txXfrm>
        <a:off x="5687966" y="3532353"/>
        <a:ext cx="5634165" cy="877191"/>
      </dsp:txXfrm>
    </dsp:sp>
    <dsp:sp modelId="{C57B2167-34A3-4C67-8EF1-AC5324A609F6}">
      <dsp:nvSpPr>
        <dsp:cNvPr id="0" name=""/>
        <dsp:cNvSpPr/>
      </dsp:nvSpPr>
      <dsp:spPr>
        <a:xfrm>
          <a:off x="5580307" y="4409545"/>
          <a:ext cx="5741825" cy="0"/>
        </a:xfrm>
        <a:prstGeom prst="line">
          <a:avLst/>
        </a:prstGeom>
        <a:solidFill>
          <a:schemeClr val="accent5">
            <a:hueOff val="0"/>
            <a:satOff val="0"/>
            <a:lumOff val="0"/>
            <a:alphaOff val="0"/>
          </a:schemeClr>
        </a:solidFill>
        <a:ln w="12700" cap="flat" cmpd="sng" algn="ctr">
          <a:solidFill>
            <a:schemeClr val="accent5">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29B57F0-236C-45DC-9BCE-D0C72966E67E}">
      <dsp:nvSpPr>
        <dsp:cNvPr id="0" name=""/>
        <dsp:cNvSpPr/>
      </dsp:nvSpPr>
      <dsp:spPr>
        <a:xfrm>
          <a:off x="5585914" y="1868465"/>
          <a:ext cx="2578857" cy="783268"/>
        </a:xfrm>
        <a:custGeom>
          <a:avLst/>
          <a:gdLst/>
          <a:ahLst/>
          <a:cxnLst/>
          <a:rect l="0" t="0" r="0" b="0"/>
          <a:pathLst>
            <a:path>
              <a:moveTo>
                <a:pt x="0" y="0"/>
              </a:moveTo>
              <a:lnTo>
                <a:pt x="0" y="391634"/>
              </a:lnTo>
              <a:lnTo>
                <a:pt x="2578857" y="391634"/>
              </a:lnTo>
              <a:lnTo>
                <a:pt x="2578857" y="783268"/>
              </a:lnTo>
            </a:path>
          </a:pathLst>
        </a:custGeom>
        <a:noFill/>
        <a:ln w="12700" cap="flat" cmpd="sng" algn="ctr">
          <a:solidFill>
            <a:schemeClr val="accent3">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FE3595A7-268F-4C21-A37D-054AF3AF1A13}">
      <dsp:nvSpPr>
        <dsp:cNvPr id="0" name=""/>
        <dsp:cNvSpPr/>
      </dsp:nvSpPr>
      <dsp:spPr>
        <a:xfrm>
          <a:off x="3007056" y="1868465"/>
          <a:ext cx="2578857" cy="783268"/>
        </a:xfrm>
        <a:custGeom>
          <a:avLst/>
          <a:gdLst/>
          <a:ahLst/>
          <a:cxnLst/>
          <a:rect l="0" t="0" r="0" b="0"/>
          <a:pathLst>
            <a:path>
              <a:moveTo>
                <a:pt x="2578857" y="0"/>
              </a:moveTo>
              <a:lnTo>
                <a:pt x="2578857" y="391634"/>
              </a:lnTo>
              <a:lnTo>
                <a:pt x="0" y="391634"/>
              </a:lnTo>
              <a:lnTo>
                <a:pt x="0" y="783268"/>
              </a:lnTo>
            </a:path>
          </a:pathLst>
        </a:custGeom>
        <a:noFill/>
        <a:ln w="12700" cap="flat" cmpd="sng" algn="ctr">
          <a:solidFill>
            <a:schemeClr val="accent3">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C1CC1429-B9F2-4B2D-87CF-5ECD3CD3855B}">
      <dsp:nvSpPr>
        <dsp:cNvPr id="0" name=""/>
        <dsp:cNvSpPr/>
      </dsp:nvSpPr>
      <dsp:spPr>
        <a:xfrm>
          <a:off x="3065018" y="3538"/>
          <a:ext cx="5041790" cy="1864926"/>
        </a:xfrm>
        <a:prstGeom prst="rect">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7145" tIns="17145" rIns="17145" bIns="17145" numCol="1" spcCol="1270" anchor="ctr" anchorCtr="0">
          <a:noAutofit/>
        </a:bodyPr>
        <a:lstStyle/>
        <a:p>
          <a:pPr marL="0" lvl="0" indent="0" algn="ctr" defTabSz="1200150">
            <a:lnSpc>
              <a:spcPct val="90000"/>
            </a:lnSpc>
            <a:spcBef>
              <a:spcPct val="0"/>
            </a:spcBef>
            <a:spcAft>
              <a:spcPct val="35000"/>
            </a:spcAft>
            <a:buNone/>
          </a:pPr>
          <a:r>
            <a:rPr lang="en-US" sz="2700" kern="1200"/>
            <a:t>When dealing with these barriers, there are two things to remember. </a:t>
          </a:r>
          <a:endParaRPr lang="en-CA" sz="2700" kern="1200" dirty="0"/>
        </a:p>
      </dsp:txBody>
      <dsp:txXfrm>
        <a:off x="3065018" y="3538"/>
        <a:ext cx="5041790" cy="1864926"/>
      </dsp:txXfrm>
    </dsp:sp>
    <dsp:sp modelId="{1F5F5120-E436-427A-813F-F8393581D5FD}">
      <dsp:nvSpPr>
        <dsp:cNvPr id="0" name=""/>
        <dsp:cNvSpPr/>
      </dsp:nvSpPr>
      <dsp:spPr>
        <a:xfrm>
          <a:off x="819834" y="2651733"/>
          <a:ext cx="4374445" cy="1864926"/>
        </a:xfrm>
        <a:prstGeom prst="rect">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7145" tIns="17145" rIns="17145" bIns="17145" numCol="1" spcCol="1270" anchor="ctr" anchorCtr="0">
          <a:noAutofit/>
        </a:bodyPr>
        <a:lstStyle/>
        <a:p>
          <a:pPr marL="0" lvl="0" indent="0" algn="ctr" defTabSz="1200150">
            <a:lnSpc>
              <a:spcPct val="90000"/>
            </a:lnSpc>
            <a:spcBef>
              <a:spcPct val="0"/>
            </a:spcBef>
            <a:spcAft>
              <a:spcPct val="35000"/>
            </a:spcAft>
            <a:buFont typeface="+mj-lt"/>
            <a:buNone/>
          </a:pPr>
          <a:r>
            <a:rPr lang="en-US" sz="2700" kern="1200" dirty="0"/>
            <a:t>We cannot control other people or situations, only our reactions to them.</a:t>
          </a:r>
          <a:endParaRPr lang="en-CA" sz="2700" kern="1200" dirty="0"/>
        </a:p>
      </dsp:txBody>
      <dsp:txXfrm>
        <a:off x="819834" y="2651733"/>
        <a:ext cx="4374445" cy="1864926"/>
      </dsp:txXfrm>
    </dsp:sp>
    <dsp:sp modelId="{76E84156-F257-4B5B-A169-70101A531E98}">
      <dsp:nvSpPr>
        <dsp:cNvPr id="0" name=""/>
        <dsp:cNvSpPr/>
      </dsp:nvSpPr>
      <dsp:spPr>
        <a:xfrm>
          <a:off x="5977548" y="2651733"/>
          <a:ext cx="4374445" cy="1864926"/>
        </a:xfrm>
        <a:prstGeom prst="rect">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7145" tIns="17145" rIns="17145" bIns="17145" numCol="1" spcCol="1270" anchor="ctr" anchorCtr="0">
          <a:noAutofit/>
        </a:bodyPr>
        <a:lstStyle/>
        <a:p>
          <a:pPr marL="0" lvl="0" indent="0" algn="ctr" defTabSz="1200150">
            <a:lnSpc>
              <a:spcPct val="90000"/>
            </a:lnSpc>
            <a:spcBef>
              <a:spcPct val="0"/>
            </a:spcBef>
            <a:spcAft>
              <a:spcPct val="35000"/>
            </a:spcAft>
            <a:buFont typeface="+mj-lt"/>
            <a:buNone/>
          </a:pPr>
          <a:r>
            <a:rPr lang="en-US" sz="2700" kern="1200" dirty="0"/>
            <a:t>Within each barrier is a benefit — an opportunity to learn, do things differently, break down the concrete, and evolve.</a:t>
          </a:r>
          <a:endParaRPr lang="en-CA" sz="2700" kern="1200" dirty="0"/>
        </a:p>
      </dsp:txBody>
      <dsp:txXfrm>
        <a:off x="5977548" y="2651733"/>
        <a:ext cx="4374445" cy="1864926"/>
      </dsp:txXfrm>
    </dsp:sp>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67BE7BD-C607-42FE-A6F6-00ADDB302935}">
      <dsp:nvSpPr>
        <dsp:cNvPr id="0" name=""/>
        <dsp:cNvSpPr/>
      </dsp:nvSpPr>
      <dsp:spPr>
        <a:xfrm>
          <a:off x="708357" y="736235"/>
          <a:ext cx="1251392" cy="1251383"/>
        </a:xfrm>
        <a:prstGeom prst="roundRect">
          <a:avLst/>
        </a:prstGeom>
        <a:blipFill>
          <a:blip xmlns:r="http://schemas.openxmlformats.org/officeDocument/2006/relationships" r:embed="rId1">
            <a:extLst>
              <a:ext uri="{96DAC541-7B7A-43D3-8B79-37D633B846F1}">
                <asvg:svgBlip xmlns:asvg="http://schemas.microsoft.com/office/drawing/2016/SVG/main" r:embed="rId2"/>
              </a:ext>
            </a:extLst>
          </a:blip>
          <a:srcRect/>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E569CA3B-61AA-47B9-B837-29A77C4C5162}">
      <dsp:nvSpPr>
        <dsp:cNvPr id="0" name=""/>
        <dsp:cNvSpPr/>
      </dsp:nvSpPr>
      <dsp:spPr>
        <a:xfrm>
          <a:off x="5583" y="2277243"/>
          <a:ext cx="2656941" cy="98572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42240" tIns="142240" rIns="142240" bIns="0" numCol="1" spcCol="1270" anchor="t" anchorCtr="0">
          <a:noAutofit/>
        </a:bodyPr>
        <a:lstStyle/>
        <a:p>
          <a:pPr marL="0" lvl="0" indent="0" algn="ctr" defTabSz="889000">
            <a:lnSpc>
              <a:spcPct val="90000"/>
            </a:lnSpc>
            <a:spcBef>
              <a:spcPct val="0"/>
            </a:spcBef>
            <a:spcAft>
              <a:spcPct val="35000"/>
            </a:spcAft>
            <a:buNone/>
          </a:pPr>
          <a:r>
            <a:rPr lang="en-US" sz="2000" kern="1200">
              <a:solidFill>
                <a:srgbClr val="595959"/>
              </a:solidFill>
            </a:rPr>
            <a:t>Individuals on their own cannot change these massive systems or fix all societal problems. </a:t>
          </a:r>
          <a:endParaRPr lang="en-CA" sz="2000" b="1" kern="1200">
            <a:solidFill>
              <a:srgbClr val="595959"/>
            </a:solidFill>
          </a:endParaRPr>
        </a:p>
      </dsp:txBody>
      <dsp:txXfrm>
        <a:off x="5583" y="2277243"/>
        <a:ext cx="2656941" cy="985725"/>
      </dsp:txXfrm>
    </dsp:sp>
    <dsp:sp modelId="{876EFFEE-4F35-4EAD-98FA-02FC36C32AE8}">
      <dsp:nvSpPr>
        <dsp:cNvPr id="0" name=""/>
        <dsp:cNvSpPr/>
      </dsp:nvSpPr>
      <dsp:spPr>
        <a:xfrm>
          <a:off x="3631104" y="736235"/>
          <a:ext cx="1251392" cy="1251383"/>
        </a:xfrm>
        <a:prstGeom prst="roundRect">
          <a:avLst/>
        </a:prstGeom>
        <a:blipFill>
          <a:blip xmlns:r="http://schemas.openxmlformats.org/officeDocument/2006/relationships" r:embed="rId3">
            <a:extLst>
              <a:ext uri="{96DAC541-7B7A-43D3-8B79-37D633B846F1}">
                <asvg:svgBlip xmlns:asvg="http://schemas.microsoft.com/office/drawing/2016/SVG/main" r:embed="rId4"/>
              </a:ext>
            </a:extLst>
          </a:blip>
          <a:srcRect/>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ABD3A6DB-3CB4-49E2-8BAA-1894F0947A79}">
      <dsp:nvSpPr>
        <dsp:cNvPr id="0" name=""/>
        <dsp:cNvSpPr/>
      </dsp:nvSpPr>
      <dsp:spPr>
        <a:xfrm>
          <a:off x="2928330" y="2277243"/>
          <a:ext cx="2656941" cy="98572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42240" tIns="142240" rIns="142240" bIns="0" numCol="1" spcCol="1270" anchor="t" anchorCtr="0">
          <a:noAutofit/>
        </a:bodyPr>
        <a:lstStyle/>
        <a:p>
          <a:pPr marL="0" lvl="0" indent="0" algn="ctr" defTabSz="889000">
            <a:lnSpc>
              <a:spcPct val="90000"/>
            </a:lnSpc>
            <a:spcBef>
              <a:spcPct val="0"/>
            </a:spcBef>
            <a:spcAft>
              <a:spcPct val="35000"/>
            </a:spcAft>
            <a:buNone/>
          </a:pPr>
          <a:r>
            <a:rPr lang="en-US" sz="2000" kern="1200">
              <a:solidFill>
                <a:srgbClr val="595959"/>
              </a:solidFill>
            </a:rPr>
            <a:t>Each woman can, however, take back their choice and power.</a:t>
          </a:r>
          <a:endParaRPr lang="en-CA" sz="2000" b="1" kern="1200">
            <a:solidFill>
              <a:srgbClr val="595959"/>
            </a:solidFill>
          </a:endParaRPr>
        </a:p>
      </dsp:txBody>
      <dsp:txXfrm>
        <a:off x="2928330" y="2277243"/>
        <a:ext cx="2656941" cy="985725"/>
      </dsp:txXfrm>
    </dsp:sp>
    <dsp:sp modelId="{2FD61BB4-BADE-4357-9715-1D5DD144D433}">
      <dsp:nvSpPr>
        <dsp:cNvPr id="0" name=""/>
        <dsp:cNvSpPr/>
      </dsp:nvSpPr>
      <dsp:spPr>
        <a:xfrm>
          <a:off x="6553852" y="736235"/>
          <a:ext cx="1251392" cy="1251383"/>
        </a:xfrm>
        <a:prstGeom prst="roundRect">
          <a:avLst/>
        </a:prstGeom>
        <a:blipFill>
          <a:blip xmlns:r="http://schemas.openxmlformats.org/officeDocument/2006/relationships" r:embed="rId5">
            <a:extLst>
              <a:ext uri="{96DAC541-7B7A-43D3-8B79-37D633B846F1}">
                <asvg:svgBlip xmlns:asvg="http://schemas.microsoft.com/office/drawing/2016/SVG/main" r:embed="rId6"/>
              </a:ext>
            </a:extLst>
          </a:blip>
          <a:srcRect/>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0DB18D5F-0A90-43E1-87CB-73BBCBA2C3F7}">
      <dsp:nvSpPr>
        <dsp:cNvPr id="0" name=""/>
        <dsp:cNvSpPr/>
      </dsp:nvSpPr>
      <dsp:spPr>
        <a:xfrm>
          <a:off x="5851077" y="2277243"/>
          <a:ext cx="2656941" cy="98572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42240" tIns="142240" rIns="142240" bIns="0" numCol="1" spcCol="1270" anchor="t" anchorCtr="0">
          <a:noAutofit/>
        </a:bodyPr>
        <a:lstStyle/>
        <a:p>
          <a:pPr marL="0" lvl="0" indent="0" algn="ctr" defTabSz="889000">
            <a:lnSpc>
              <a:spcPct val="90000"/>
            </a:lnSpc>
            <a:spcBef>
              <a:spcPct val="0"/>
            </a:spcBef>
            <a:spcAft>
              <a:spcPct val="35000"/>
            </a:spcAft>
            <a:buNone/>
          </a:pPr>
          <a:r>
            <a:rPr lang="en-US" sz="2000" kern="1200" dirty="0">
              <a:solidFill>
                <a:srgbClr val="595959"/>
              </a:solidFill>
            </a:rPr>
            <a:t>Say a co-worker is hostile towards you. What steps can you take to remedy the situation? </a:t>
          </a:r>
          <a:endParaRPr lang="en-CA" sz="2000" b="1" kern="1200" dirty="0">
            <a:solidFill>
              <a:srgbClr val="595959"/>
            </a:solidFill>
          </a:endParaRPr>
        </a:p>
      </dsp:txBody>
      <dsp:txXfrm>
        <a:off x="5851077" y="2277243"/>
        <a:ext cx="2656941" cy="985725"/>
      </dsp:txXfrm>
    </dsp:sp>
    <dsp:sp modelId="{4F3F8EA3-F51B-42F2-B64C-575BC8433C9B}">
      <dsp:nvSpPr>
        <dsp:cNvPr id="0" name=""/>
        <dsp:cNvSpPr/>
      </dsp:nvSpPr>
      <dsp:spPr>
        <a:xfrm>
          <a:off x="9476599" y="736235"/>
          <a:ext cx="1251392" cy="1251383"/>
        </a:xfrm>
        <a:prstGeom prst="round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7E68E5BF-0B99-4D5E-8947-5A316BE3836F}">
      <dsp:nvSpPr>
        <dsp:cNvPr id="0" name=""/>
        <dsp:cNvSpPr/>
      </dsp:nvSpPr>
      <dsp:spPr>
        <a:xfrm>
          <a:off x="8773825" y="2277243"/>
          <a:ext cx="2656941" cy="98572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42240" tIns="142240" rIns="142240" bIns="0" numCol="1" spcCol="1270" anchor="t" anchorCtr="0">
          <a:noAutofit/>
        </a:bodyPr>
        <a:lstStyle/>
        <a:p>
          <a:pPr marL="0" lvl="0" indent="0" algn="ctr" defTabSz="889000">
            <a:lnSpc>
              <a:spcPct val="90000"/>
            </a:lnSpc>
            <a:spcBef>
              <a:spcPct val="0"/>
            </a:spcBef>
            <a:spcAft>
              <a:spcPct val="35000"/>
            </a:spcAft>
            <a:buNone/>
          </a:pPr>
          <a:r>
            <a:rPr lang="en-US" sz="2000" kern="1200">
              <a:solidFill>
                <a:srgbClr val="595959"/>
              </a:solidFill>
            </a:rPr>
            <a:t>You can pause, reflect on your reaction, and learn from it.</a:t>
          </a:r>
          <a:endParaRPr lang="en-CA" sz="2000" b="0" kern="1200">
            <a:solidFill>
              <a:srgbClr val="595959"/>
            </a:solidFill>
          </a:endParaRPr>
        </a:p>
      </dsp:txBody>
      <dsp:txXfrm>
        <a:off x="8773825" y="2277243"/>
        <a:ext cx="2656941" cy="985725"/>
      </dsp:txXfrm>
    </dsp:sp>
  </dsp:spTree>
</dsp:drawing>
</file>

<file path=ppt/diagrams/drawing1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0AC522A-15C3-4F67-907E-75BCB49B939E}">
      <dsp:nvSpPr>
        <dsp:cNvPr id="0" name=""/>
        <dsp:cNvSpPr/>
      </dsp:nvSpPr>
      <dsp:spPr>
        <a:xfrm>
          <a:off x="0" y="608645"/>
          <a:ext cx="2867736" cy="1720641"/>
        </a:xfrm>
        <a:prstGeom prst="rect">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9540" tIns="129540" rIns="129540" bIns="129540" numCol="1" spcCol="1270" anchor="ctr" anchorCtr="0">
          <a:noAutofit/>
        </a:bodyPr>
        <a:lstStyle/>
        <a:p>
          <a:pPr marL="0" lvl="0" indent="0" algn="ctr" defTabSz="1511300">
            <a:lnSpc>
              <a:spcPct val="90000"/>
            </a:lnSpc>
            <a:spcBef>
              <a:spcPct val="0"/>
            </a:spcBef>
            <a:spcAft>
              <a:spcPct val="35000"/>
            </a:spcAft>
            <a:buNone/>
          </a:pPr>
          <a:r>
            <a:rPr lang="en-US" sz="3400" kern="1200" dirty="0"/>
            <a:t>Learning vs. Embodying</a:t>
          </a:r>
          <a:endParaRPr lang="en-CA" sz="3400" kern="1200" dirty="0"/>
        </a:p>
      </dsp:txBody>
      <dsp:txXfrm>
        <a:off x="0" y="608645"/>
        <a:ext cx="2867736" cy="1720641"/>
      </dsp:txXfrm>
    </dsp:sp>
    <dsp:sp modelId="{552FEEF9-BB46-4107-A5D4-03F687041480}">
      <dsp:nvSpPr>
        <dsp:cNvPr id="0" name=""/>
        <dsp:cNvSpPr/>
      </dsp:nvSpPr>
      <dsp:spPr>
        <a:xfrm>
          <a:off x="3154509" y="608645"/>
          <a:ext cx="2867736" cy="1720641"/>
        </a:xfrm>
        <a:prstGeom prst="rect">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9540" tIns="129540" rIns="129540" bIns="129540" numCol="1" spcCol="1270" anchor="ctr" anchorCtr="0">
          <a:noAutofit/>
        </a:bodyPr>
        <a:lstStyle/>
        <a:p>
          <a:pPr marL="0" lvl="0" indent="0" algn="ctr" defTabSz="1511300">
            <a:lnSpc>
              <a:spcPct val="90000"/>
            </a:lnSpc>
            <a:spcBef>
              <a:spcPct val="0"/>
            </a:spcBef>
            <a:spcAft>
              <a:spcPct val="35000"/>
            </a:spcAft>
            <a:buNone/>
          </a:pPr>
          <a:r>
            <a:rPr lang="en-US" sz="3400" kern="1200" dirty="0"/>
            <a:t>Seeking Perfection</a:t>
          </a:r>
          <a:endParaRPr lang="en-CA" sz="3400" kern="1200" dirty="0"/>
        </a:p>
      </dsp:txBody>
      <dsp:txXfrm>
        <a:off x="3154509" y="608645"/>
        <a:ext cx="2867736" cy="1720641"/>
      </dsp:txXfrm>
    </dsp:sp>
    <dsp:sp modelId="{E2090BAA-E325-45A5-84F0-1DA3FC7194E0}">
      <dsp:nvSpPr>
        <dsp:cNvPr id="0" name=""/>
        <dsp:cNvSpPr/>
      </dsp:nvSpPr>
      <dsp:spPr>
        <a:xfrm>
          <a:off x="6309019" y="608645"/>
          <a:ext cx="2867736" cy="1720641"/>
        </a:xfrm>
        <a:prstGeom prst="rect">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9540" tIns="129540" rIns="129540" bIns="129540" numCol="1" spcCol="1270" anchor="ctr" anchorCtr="0">
          <a:noAutofit/>
        </a:bodyPr>
        <a:lstStyle/>
        <a:p>
          <a:pPr marL="0" lvl="0" indent="0" algn="ctr" defTabSz="1511300">
            <a:lnSpc>
              <a:spcPct val="90000"/>
            </a:lnSpc>
            <a:spcBef>
              <a:spcPct val="0"/>
            </a:spcBef>
            <a:spcAft>
              <a:spcPct val="35000"/>
            </a:spcAft>
            <a:buNone/>
          </a:pPr>
          <a:r>
            <a:rPr lang="en-US" sz="3400" kern="1200" dirty="0"/>
            <a:t>Taking Criticism Personally</a:t>
          </a:r>
          <a:endParaRPr lang="en-CA" sz="3400" kern="1200" dirty="0"/>
        </a:p>
      </dsp:txBody>
      <dsp:txXfrm>
        <a:off x="6309019" y="608645"/>
        <a:ext cx="2867736" cy="1720641"/>
      </dsp:txXfrm>
    </dsp:sp>
  </dsp:spTree>
</dsp:drawing>
</file>

<file path=ppt/diagrams/drawing1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BD19B24-AD6D-4F51-8175-739FAB2D2040}">
      <dsp:nvSpPr>
        <dsp:cNvPr id="0" name=""/>
        <dsp:cNvSpPr/>
      </dsp:nvSpPr>
      <dsp:spPr>
        <a:xfrm>
          <a:off x="7798" y="989098"/>
          <a:ext cx="3253486" cy="1997335"/>
        </a:xfrm>
        <a:prstGeom prst="roundRect">
          <a:avLst>
            <a:gd name="adj" fmla="val 10000"/>
          </a:avLst>
        </a:prstGeom>
        <a:solidFill>
          <a:schemeClr val="accent6">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0A3F510D-ED8F-4AF0-A9E3-0BF44EEFC37B}">
      <dsp:nvSpPr>
        <dsp:cNvPr id="0" name=""/>
        <dsp:cNvSpPr/>
      </dsp:nvSpPr>
      <dsp:spPr>
        <a:xfrm>
          <a:off x="357289" y="1321113"/>
          <a:ext cx="3253486" cy="1997335"/>
        </a:xfrm>
        <a:prstGeom prst="roundRect">
          <a:avLst>
            <a:gd name="adj" fmla="val 10000"/>
          </a:avLst>
        </a:prstGeom>
        <a:solidFill>
          <a:schemeClr val="lt1">
            <a:alpha val="90000"/>
            <a:hueOff val="0"/>
            <a:satOff val="0"/>
            <a:lumOff val="0"/>
            <a:alphaOff val="0"/>
          </a:schemeClr>
        </a:solidFill>
        <a:ln w="12700" cap="flat" cmpd="sng" algn="ctr">
          <a:solidFill>
            <a:schemeClr val="accent6">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US" sz="2000" kern="1200" dirty="0">
              <a:solidFill>
                <a:srgbClr val="595959"/>
              </a:solidFill>
            </a:rPr>
            <a:t>Choose a workplace scenario in which a supervisor is intent on keeping you stuck in entry-level tasks when you feel ready for more challenging work. </a:t>
          </a:r>
          <a:endParaRPr lang="en-CA" sz="2000" kern="1200" dirty="0">
            <a:solidFill>
              <a:srgbClr val="595959"/>
            </a:solidFill>
          </a:endParaRPr>
        </a:p>
      </dsp:txBody>
      <dsp:txXfrm>
        <a:off x="415789" y="1379613"/>
        <a:ext cx="3136486" cy="1880335"/>
      </dsp:txXfrm>
    </dsp:sp>
    <dsp:sp modelId="{20D16DE1-DF3C-437E-A002-CDA1A5E30D7A}">
      <dsp:nvSpPr>
        <dsp:cNvPr id="0" name=""/>
        <dsp:cNvSpPr/>
      </dsp:nvSpPr>
      <dsp:spPr>
        <a:xfrm>
          <a:off x="3960265" y="989098"/>
          <a:ext cx="3145410" cy="1997335"/>
        </a:xfrm>
        <a:prstGeom prst="roundRect">
          <a:avLst>
            <a:gd name="adj" fmla="val 10000"/>
          </a:avLst>
        </a:prstGeom>
        <a:solidFill>
          <a:schemeClr val="accent6">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BEE14280-1D15-4477-8CFB-2D65A829EB40}">
      <dsp:nvSpPr>
        <dsp:cNvPr id="0" name=""/>
        <dsp:cNvSpPr/>
      </dsp:nvSpPr>
      <dsp:spPr>
        <a:xfrm>
          <a:off x="4309755" y="1321113"/>
          <a:ext cx="3145410" cy="1997335"/>
        </a:xfrm>
        <a:prstGeom prst="roundRect">
          <a:avLst>
            <a:gd name="adj" fmla="val 10000"/>
          </a:avLst>
        </a:prstGeom>
        <a:solidFill>
          <a:schemeClr val="lt1">
            <a:alpha val="90000"/>
            <a:hueOff val="0"/>
            <a:satOff val="0"/>
            <a:lumOff val="0"/>
            <a:alphaOff val="0"/>
          </a:schemeClr>
        </a:solidFill>
        <a:ln w="12700" cap="flat" cmpd="sng" algn="ctr">
          <a:solidFill>
            <a:schemeClr val="accent6">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US" sz="2000" kern="1200">
              <a:solidFill>
                <a:srgbClr val="595959"/>
              </a:solidFill>
            </a:rPr>
            <a:t>Identify how this situation manifests personally: attitudes, energy, physical symptoms, workplace performance, etc. </a:t>
          </a:r>
          <a:endParaRPr lang="en-CA" sz="2000" kern="1200" dirty="0">
            <a:solidFill>
              <a:srgbClr val="595959"/>
            </a:solidFill>
          </a:endParaRPr>
        </a:p>
      </dsp:txBody>
      <dsp:txXfrm>
        <a:off x="4368255" y="1379613"/>
        <a:ext cx="3028410" cy="1880335"/>
      </dsp:txXfrm>
    </dsp:sp>
    <dsp:sp modelId="{6E2C6940-1D93-4C2E-AF54-5991C4789C7C}">
      <dsp:nvSpPr>
        <dsp:cNvPr id="0" name=""/>
        <dsp:cNvSpPr/>
      </dsp:nvSpPr>
      <dsp:spPr>
        <a:xfrm>
          <a:off x="7804656" y="989098"/>
          <a:ext cx="3145410" cy="1997335"/>
        </a:xfrm>
        <a:prstGeom prst="roundRect">
          <a:avLst>
            <a:gd name="adj" fmla="val 10000"/>
          </a:avLst>
        </a:prstGeom>
        <a:solidFill>
          <a:schemeClr val="accent6">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18249BCE-942D-4213-896B-908C6E487D7E}">
      <dsp:nvSpPr>
        <dsp:cNvPr id="0" name=""/>
        <dsp:cNvSpPr/>
      </dsp:nvSpPr>
      <dsp:spPr>
        <a:xfrm>
          <a:off x="8154146" y="1321113"/>
          <a:ext cx="3145410" cy="1997335"/>
        </a:xfrm>
        <a:prstGeom prst="roundRect">
          <a:avLst>
            <a:gd name="adj" fmla="val 10000"/>
          </a:avLst>
        </a:prstGeom>
        <a:solidFill>
          <a:schemeClr val="lt1">
            <a:alpha val="90000"/>
            <a:hueOff val="0"/>
            <a:satOff val="0"/>
            <a:lumOff val="0"/>
            <a:alphaOff val="0"/>
          </a:schemeClr>
        </a:solidFill>
        <a:ln w="12700" cap="flat" cmpd="sng" algn="ctr">
          <a:solidFill>
            <a:schemeClr val="accent6">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US" sz="2000" kern="1200" dirty="0">
              <a:solidFill>
                <a:srgbClr val="595959"/>
              </a:solidFill>
            </a:rPr>
            <a:t>Brainstorm what can be learned, and how to cope. </a:t>
          </a:r>
          <a:endParaRPr lang="en-CA" sz="2000" kern="1200" dirty="0">
            <a:solidFill>
              <a:srgbClr val="595959"/>
            </a:solidFill>
          </a:endParaRPr>
        </a:p>
      </dsp:txBody>
      <dsp:txXfrm>
        <a:off x="8212646" y="1379613"/>
        <a:ext cx="3028410" cy="1880335"/>
      </dsp:txXfrm>
    </dsp:sp>
  </dsp:spTree>
</dsp:drawing>
</file>

<file path=ppt/diagrams/drawing1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29D8E00-9BBE-410B-AB18-8147D1E57A20}">
      <dsp:nvSpPr>
        <dsp:cNvPr id="0" name=""/>
        <dsp:cNvSpPr/>
      </dsp:nvSpPr>
      <dsp:spPr>
        <a:xfrm>
          <a:off x="0" y="0"/>
          <a:ext cx="8228479" cy="1737490"/>
        </a:xfrm>
        <a:prstGeom prst="roundRect">
          <a:avLst>
            <a:gd name="adj" fmla="val 10000"/>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marL="0" lvl="0" indent="0" algn="l" defTabSz="1111250">
            <a:lnSpc>
              <a:spcPct val="90000"/>
            </a:lnSpc>
            <a:spcBef>
              <a:spcPct val="0"/>
            </a:spcBef>
            <a:spcAft>
              <a:spcPct val="35000"/>
            </a:spcAft>
            <a:buNone/>
          </a:pPr>
          <a:r>
            <a:rPr lang="en-CA" sz="2500" kern="1200" dirty="0"/>
            <a:t>Two things can be gained by examining barriers: </a:t>
          </a:r>
        </a:p>
        <a:p>
          <a:pPr marL="228600" lvl="1" indent="-228600" algn="l" defTabSz="889000">
            <a:lnSpc>
              <a:spcPct val="90000"/>
            </a:lnSpc>
            <a:spcBef>
              <a:spcPct val="0"/>
            </a:spcBef>
            <a:spcAft>
              <a:spcPct val="15000"/>
            </a:spcAft>
            <a:buChar char="•"/>
          </a:pPr>
          <a:r>
            <a:rPr lang="en-US" sz="2000" kern="1200"/>
            <a:t>Insight into personal leadership style</a:t>
          </a:r>
          <a:endParaRPr lang="en-CA" sz="2000" kern="1200"/>
        </a:p>
        <a:p>
          <a:pPr marL="228600" lvl="1" indent="-228600" algn="l" defTabSz="889000">
            <a:lnSpc>
              <a:spcPct val="90000"/>
            </a:lnSpc>
            <a:spcBef>
              <a:spcPct val="0"/>
            </a:spcBef>
            <a:spcAft>
              <a:spcPct val="15000"/>
            </a:spcAft>
            <a:buChar char="•"/>
          </a:pPr>
          <a:r>
            <a:rPr lang="en-US" sz="2000" kern="1200" dirty="0"/>
            <a:t>Insight into solutions</a:t>
          </a:r>
          <a:endParaRPr lang="en-CA" sz="2000" kern="1200" dirty="0"/>
        </a:p>
      </dsp:txBody>
      <dsp:txXfrm>
        <a:off x="50889" y="50889"/>
        <a:ext cx="6432647" cy="1635712"/>
      </dsp:txXfrm>
    </dsp:sp>
    <dsp:sp modelId="{6D7BA246-4DFD-4E4C-9490-8824B0A05D0D}">
      <dsp:nvSpPr>
        <dsp:cNvPr id="0" name=""/>
        <dsp:cNvSpPr/>
      </dsp:nvSpPr>
      <dsp:spPr>
        <a:xfrm>
          <a:off x="1452084" y="2123600"/>
          <a:ext cx="8228479" cy="1737490"/>
        </a:xfrm>
        <a:prstGeom prst="roundRect">
          <a:avLst>
            <a:gd name="adj" fmla="val 10000"/>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marL="0" lvl="0" indent="0" algn="l" defTabSz="1111250">
            <a:lnSpc>
              <a:spcPct val="90000"/>
            </a:lnSpc>
            <a:spcBef>
              <a:spcPct val="0"/>
            </a:spcBef>
            <a:spcAft>
              <a:spcPct val="35000"/>
            </a:spcAft>
            <a:buNone/>
          </a:pPr>
          <a:r>
            <a:rPr lang="en-US" sz="2500" kern="1200" dirty="0"/>
            <a:t>The key benefit is self-management.</a:t>
          </a:r>
          <a:endParaRPr lang="en-CA" sz="2500" kern="1200" dirty="0"/>
        </a:p>
      </dsp:txBody>
      <dsp:txXfrm>
        <a:off x="1502973" y="2174489"/>
        <a:ext cx="5545247" cy="1635712"/>
      </dsp:txXfrm>
    </dsp:sp>
    <dsp:sp modelId="{A68A9DB4-E5D4-462B-8469-18585C69D4DC}">
      <dsp:nvSpPr>
        <dsp:cNvPr id="0" name=""/>
        <dsp:cNvSpPr/>
      </dsp:nvSpPr>
      <dsp:spPr>
        <a:xfrm>
          <a:off x="7099110" y="1365860"/>
          <a:ext cx="1129369" cy="1129369"/>
        </a:xfrm>
        <a:prstGeom prst="downArrow">
          <a:avLst>
            <a:gd name="adj1" fmla="val 55000"/>
            <a:gd name="adj2" fmla="val 45000"/>
          </a:avLst>
        </a:prstGeom>
        <a:solidFill>
          <a:schemeClr val="accent4">
            <a:alpha val="90000"/>
            <a:tint val="40000"/>
            <a:hueOff val="0"/>
            <a:satOff val="0"/>
            <a:lumOff val="0"/>
            <a:alphaOff val="0"/>
          </a:schemeClr>
        </a:solidFill>
        <a:ln w="12700" cap="flat" cmpd="sng" algn="ctr">
          <a:solidFill>
            <a:schemeClr val="accent4">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marL="0" lvl="0" indent="0" algn="ctr" defTabSz="1600200">
            <a:lnSpc>
              <a:spcPct val="90000"/>
            </a:lnSpc>
            <a:spcBef>
              <a:spcPct val="0"/>
            </a:spcBef>
            <a:spcAft>
              <a:spcPct val="35000"/>
            </a:spcAft>
            <a:buNone/>
          </a:pPr>
          <a:endParaRPr lang="en-CA" sz="3600" kern="1200"/>
        </a:p>
      </dsp:txBody>
      <dsp:txXfrm>
        <a:off x="7353218" y="1365860"/>
        <a:ext cx="621153" cy="849850"/>
      </dsp:txXfrm>
    </dsp:sp>
  </dsp:spTree>
</dsp:drawing>
</file>

<file path=ppt/diagrams/drawing1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E8224FF-F1D2-4E2B-9C7C-B7E3FEC73F78}">
      <dsp:nvSpPr>
        <dsp:cNvPr id="0" name=""/>
        <dsp:cNvSpPr/>
      </dsp:nvSpPr>
      <dsp:spPr>
        <a:xfrm>
          <a:off x="0" y="2113"/>
          <a:ext cx="11436349" cy="0"/>
        </a:xfrm>
        <a:prstGeom prst="line">
          <a:avLst/>
        </a:prstGeom>
        <a:solidFill>
          <a:schemeClr val="lt1">
            <a:hueOff val="0"/>
            <a:satOff val="0"/>
            <a:lumOff val="0"/>
            <a:alphaOff val="0"/>
          </a:schemeClr>
        </a:solidFill>
        <a:ln w="12700" cap="flat" cmpd="sng" algn="ctr">
          <a:solidFill>
            <a:schemeClr val="accent5">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EE070CFE-CC75-4595-AD71-820917502643}">
      <dsp:nvSpPr>
        <dsp:cNvPr id="0" name=""/>
        <dsp:cNvSpPr/>
      </dsp:nvSpPr>
      <dsp:spPr>
        <a:xfrm>
          <a:off x="0" y="2113"/>
          <a:ext cx="11436349" cy="144152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0490" tIns="110490" rIns="110490" bIns="110490" numCol="1" spcCol="1270" anchor="t" anchorCtr="0">
          <a:noAutofit/>
        </a:bodyPr>
        <a:lstStyle/>
        <a:p>
          <a:pPr marL="0" lvl="0" indent="0" algn="l" defTabSz="1289050">
            <a:lnSpc>
              <a:spcPct val="90000"/>
            </a:lnSpc>
            <a:spcBef>
              <a:spcPct val="0"/>
            </a:spcBef>
            <a:spcAft>
              <a:spcPct val="35000"/>
            </a:spcAft>
            <a:buNone/>
          </a:pPr>
          <a:r>
            <a:rPr lang="en-US" sz="2900" kern="1200" dirty="0">
              <a:solidFill>
                <a:srgbClr val="595959"/>
              </a:solidFill>
            </a:rPr>
            <a:t>Part of putting knowledge into practice, and learning from experience, is reflection. </a:t>
          </a:r>
          <a:endParaRPr lang="en-CA" sz="2900" kern="1200" dirty="0">
            <a:solidFill>
              <a:srgbClr val="595959"/>
            </a:solidFill>
          </a:endParaRPr>
        </a:p>
      </dsp:txBody>
      <dsp:txXfrm>
        <a:off x="0" y="2113"/>
        <a:ext cx="11436349" cy="1441528"/>
      </dsp:txXfrm>
    </dsp:sp>
    <dsp:sp modelId="{D1C89C20-F215-4B3D-B6C4-225B77A917B6}">
      <dsp:nvSpPr>
        <dsp:cNvPr id="0" name=""/>
        <dsp:cNvSpPr/>
      </dsp:nvSpPr>
      <dsp:spPr>
        <a:xfrm>
          <a:off x="0" y="1443642"/>
          <a:ext cx="11436349" cy="0"/>
        </a:xfrm>
        <a:prstGeom prst="line">
          <a:avLst/>
        </a:prstGeom>
        <a:solidFill>
          <a:schemeClr val="lt1">
            <a:hueOff val="0"/>
            <a:satOff val="0"/>
            <a:lumOff val="0"/>
            <a:alphaOff val="0"/>
          </a:schemeClr>
        </a:solidFill>
        <a:ln w="12700" cap="flat" cmpd="sng" algn="ctr">
          <a:solidFill>
            <a:schemeClr val="accent5">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ECAC914B-2801-4AE1-BE35-AC56591DEE72}">
      <dsp:nvSpPr>
        <dsp:cNvPr id="0" name=""/>
        <dsp:cNvSpPr/>
      </dsp:nvSpPr>
      <dsp:spPr>
        <a:xfrm>
          <a:off x="0" y="1443642"/>
          <a:ext cx="11436349" cy="144152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0490" tIns="110490" rIns="110490" bIns="110490" numCol="1" spcCol="1270" anchor="t" anchorCtr="0">
          <a:noAutofit/>
        </a:bodyPr>
        <a:lstStyle/>
        <a:p>
          <a:pPr marL="0" lvl="0" indent="0" algn="l" defTabSz="1289050">
            <a:lnSpc>
              <a:spcPct val="90000"/>
            </a:lnSpc>
            <a:spcBef>
              <a:spcPct val="0"/>
            </a:spcBef>
            <a:spcAft>
              <a:spcPct val="35000"/>
            </a:spcAft>
            <a:buNone/>
          </a:pPr>
          <a:r>
            <a:rPr lang="en-US" sz="2900" kern="1200" dirty="0">
              <a:solidFill>
                <a:srgbClr val="595959"/>
              </a:solidFill>
            </a:rPr>
            <a:t>With reflection, a situation shifts from a memory to a living classroom. </a:t>
          </a:r>
          <a:endParaRPr lang="en-CA" sz="2900" kern="1200" dirty="0">
            <a:solidFill>
              <a:srgbClr val="595959"/>
            </a:solidFill>
          </a:endParaRPr>
        </a:p>
      </dsp:txBody>
      <dsp:txXfrm>
        <a:off x="0" y="1443642"/>
        <a:ext cx="11436349" cy="1441528"/>
      </dsp:txXfrm>
    </dsp:sp>
    <dsp:sp modelId="{21B9AAA6-C1D3-4E8A-BC27-71FE1D6ADB8B}">
      <dsp:nvSpPr>
        <dsp:cNvPr id="0" name=""/>
        <dsp:cNvSpPr/>
      </dsp:nvSpPr>
      <dsp:spPr>
        <a:xfrm>
          <a:off x="0" y="2885170"/>
          <a:ext cx="11436349" cy="0"/>
        </a:xfrm>
        <a:prstGeom prst="line">
          <a:avLst/>
        </a:prstGeom>
        <a:solidFill>
          <a:schemeClr val="lt1">
            <a:hueOff val="0"/>
            <a:satOff val="0"/>
            <a:lumOff val="0"/>
            <a:alphaOff val="0"/>
          </a:schemeClr>
        </a:solidFill>
        <a:ln w="12700" cap="flat" cmpd="sng" algn="ctr">
          <a:solidFill>
            <a:schemeClr val="accent5">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246D0A0A-368B-4F38-AEE4-08D37236AAA9}">
      <dsp:nvSpPr>
        <dsp:cNvPr id="0" name=""/>
        <dsp:cNvSpPr/>
      </dsp:nvSpPr>
      <dsp:spPr>
        <a:xfrm>
          <a:off x="0" y="2885170"/>
          <a:ext cx="11436349" cy="144152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0490" tIns="110490" rIns="110490" bIns="110490" numCol="1" spcCol="1270" anchor="t" anchorCtr="0">
          <a:noAutofit/>
        </a:bodyPr>
        <a:lstStyle/>
        <a:p>
          <a:pPr marL="0" lvl="0" indent="0" algn="l" defTabSz="1289050">
            <a:lnSpc>
              <a:spcPct val="90000"/>
            </a:lnSpc>
            <a:spcBef>
              <a:spcPct val="0"/>
            </a:spcBef>
            <a:spcAft>
              <a:spcPct val="35000"/>
            </a:spcAft>
            <a:buNone/>
          </a:pPr>
          <a:r>
            <a:rPr lang="en-US" sz="2900" kern="1200" dirty="0">
              <a:solidFill>
                <a:srgbClr val="595959"/>
              </a:solidFill>
            </a:rPr>
            <a:t>What happened? What was your role in what happened? How could you adjust your role to get the results you want? What can be done next time? </a:t>
          </a:r>
          <a:endParaRPr lang="en-CA" sz="2900" kern="1200" dirty="0">
            <a:solidFill>
              <a:srgbClr val="595959"/>
            </a:solidFill>
          </a:endParaRPr>
        </a:p>
      </dsp:txBody>
      <dsp:txXfrm>
        <a:off x="0" y="2885170"/>
        <a:ext cx="11436349" cy="1441528"/>
      </dsp:txXfrm>
    </dsp:sp>
  </dsp:spTree>
</dsp:drawing>
</file>

<file path=ppt/diagrams/drawing1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304CF3E-6425-4A35-8940-5EE9B555697F}">
      <dsp:nvSpPr>
        <dsp:cNvPr id="0" name=""/>
        <dsp:cNvSpPr/>
      </dsp:nvSpPr>
      <dsp:spPr>
        <a:xfrm>
          <a:off x="0" y="1783299"/>
          <a:ext cx="10132600" cy="2385961"/>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99136" tIns="199136" rIns="199136" bIns="199136" numCol="1" spcCol="1270" anchor="ctr" anchorCtr="0">
          <a:noAutofit/>
        </a:bodyPr>
        <a:lstStyle/>
        <a:p>
          <a:pPr marL="0" lvl="0" indent="0" algn="ctr" defTabSz="1244600">
            <a:lnSpc>
              <a:spcPct val="90000"/>
            </a:lnSpc>
            <a:spcBef>
              <a:spcPct val="0"/>
            </a:spcBef>
            <a:spcAft>
              <a:spcPct val="35000"/>
            </a:spcAft>
            <a:buNone/>
          </a:pPr>
          <a:r>
            <a:rPr lang="en-US" sz="2800" kern="1200" dirty="0"/>
            <a:t>Consider the situation in light of the following questions, from Gibbs Cycle of Reflective Thought:</a:t>
          </a:r>
          <a:endParaRPr lang="en-CA" sz="2800" kern="1200" dirty="0"/>
        </a:p>
      </dsp:txBody>
      <dsp:txXfrm>
        <a:off x="0" y="1783299"/>
        <a:ext cx="10132600" cy="1288419"/>
      </dsp:txXfrm>
    </dsp:sp>
    <dsp:sp modelId="{E0B4EA76-7EFC-499F-BD07-8CE5F560C0B0}">
      <dsp:nvSpPr>
        <dsp:cNvPr id="0" name=""/>
        <dsp:cNvSpPr/>
      </dsp:nvSpPr>
      <dsp:spPr>
        <a:xfrm>
          <a:off x="1236" y="3023999"/>
          <a:ext cx="2026025" cy="1097542"/>
        </a:xfrm>
        <a:prstGeom prst="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35128" tIns="24130" rIns="135128" bIns="24130" numCol="1" spcCol="1270" anchor="ctr" anchorCtr="0">
          <a:noAutofit/>
        </a:bodyPr>
        <a:lstStyle/>
        <a:p>
          <a:pPr marL="0" lvl="0" indent="0" algn="ctr" defTabSz="844550">
            <a:lnSpc>
              <a:spcPct val="90000"/>
            </a:lnSpc>
            <a:spcBef>
              <a:spcPct val="0"/>
            </a:spcBef>
            <a:spcAft>
              <a:spcPct val="35000"/>
            </a:spcAft>
            <a:buNone/>
          </a:pPr>
          <a:r>
            <a:rPr lang="en-US" sz="1900" kern="1200" dirty="0">
              <a:solidFill>
                <a:schemeClr val="tx1"/>
              </a:solidFill>
            </a:rPr>
            <a:t>What were you thinking and feeling?</a:t>
          </a:r>
          <a:endParaRPr lang="en-CA" sz="1900" kern="1200" dirty="0">
            <a:solidFill>
              <a:schemeClr val="tx1"/>
            </a:solidFill>
          </a:endParaRPr>
        </a:p>
      </dsp:txBody>
      <dsp:txXfrm>
        <a:off x="1236" y="3023999"/>
        <a:ext cx="2026025" cy="1097542"/>
      </dsp:txXfrm>
    </dsp:sp>
    <dsp:sp modelId="{B6778112-B865-4D8B-A71B-FB481900C971}">
      <dsp:nvSpPr>
        <dsp:cNvPr id="0" name=""/>
        <dsp:cNvSpPr/>
      </dsp:nvSpPr>
      <dsp:spPr>
        <a:xfrm>
          <a:off x="2027262" y="3023999"/>
          <a:ext cx="2026025" cy="1097542"/>
        </a:xfrm>
        <a:prstGeom prst="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35128" tIns="24130" rIns="135128" bIns="24130" numCol="1" spcCol="1270" anchor="ctr" anchorCtr="0">
          <a:noAutofit/>
        </a:bodyPr>
        <a:lstStyle/>
        <a:p>
          <a:pPr marL="0" lvl="0" indent="0" algn="ctr" defTabSz="844550">
            <a:lnSpc>
              <a:spcPct val="90000"/>
            </a:lnSpc>
            <a:spcBef>
              <a:spcPct val="0"/>
            </a:spcBef>
            <a:spcAft>
              <a:spcPct val="35000"/>
            </a:spcAft>
            <a:buFont typeface="Symbol" panose="05050102010706020507" pitchFamily="18" charset="2"/>
            <a:buNone/>
          </a:pPr>
          <a:r>
            <a:rPr lang="en-US" sz="1900" kern="1200" dirty="0">
              <a:solidFill>
                <a:schemeClr val="tx1"/>
              </a:solidFill>
            </a:rPr>
            <a:t>What was good and bad about it?</a:t>
          </a:r>
          <a:endParaRPr lang="en-CA" sz="1900" kern="1200" dirty="0">
            <a:solidFill>
              <a:schemeClr val="tx1"/>
            </a:solidFill>
          </a:endParaRPr>
        </a:p>
      </dsp:txBody>
      <dsp:txXfrm>
        <a:off x="2027262" y="3023999"/>
        <a:ext cx="2026025" cy="1097542"/>
      </dsp:txXfrm>
    </dsp:sp>
    <dsp:sp modelId="{F2872680-49D8-484B-90A1-340EB9EDB6F3}">
      <dsp:nvSpPr>
        <dsp:cNvPr id="0" name=""/>
        <dsp:cNvSpPr/>
      </dsp:nvSpPr>
      <dsp:spPr>
        <a:xfrm>
          <a:off x="4053287" y="3023999"/>
          <a:ext cx="2026025" cy="1097542"/>
        </a:xfrm>
        <a:prstGeom prst="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35128" tIns="24130" rIns="135128" bIns="24130" numCol="1" spcCol="1270" anchor="ctr" anchorCtr="0">
          <a:noAutofit/>
        </a:bodyPr>
        <a:lstStyle/>
        <a:p>
          <a:pPr marL="0" lvl="0" indent="0" algn="ctr" defTabSz="844550">
            <a:lnSpc>
              <a:spcPct val="90000"/>
            </a:lnSpc>
            <a:spcBef>
              <a:spcPct val="0"/>
            </a:spcBef>
            <a:spcAft>
              <a:spcPct val="35000"/>
            </a:spcAft>
            <a:buFont typeface="Symbol" panose="05050102010706020507" pitchFamily="18" charset="2"/>
            <a:buNone/>
          </a:pPr>
          <a:r>
            <a:rPr lang="en-US" sz="1900" kern="1200" dirty="0">
              <a:solidFill>
                <a:schemeClr val="tx1"/>
              </a:solidFill>
            </a:rPr>
            <a:t>How can you make sense of it?</a:t>
          </a:r>
          <a:endParaRPr lang="en-CA" sz="1900" kern="1200" dirty="0">
            <a:solidFill>
              <a:schemeClr val="tx1"/>
            </a:solidFill>
          </a:endParaRPr>
        </a:p>
      </dsp:txBody>
      <dsp:txXfrm>
        <a:off x="4053287" y="3023999"/>
        <a:ext cx="2026025" cy="1097542"/>
      </dsp:txXfrm>
    </dsp:sp>
    <dsp:sp modelId="{A23612E7-47EC-4F36-882C-292B595E070D}">
      <dsp:nvSpPr>
        <dsp:cNvPr id="0" name=""/>
        <dsp:cNvSpPr/>
      </dsp:nvSpPr>
      <dsp:spPr>
        <a:xfrm>
          <a:off x="6079312" y="3023999"/>
          <a:ext cx="2026025" cy="1097542"/>
        </a:xfrm>
        <a:prstGeom prst="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35128" tIns="24130" rIns="135128" bIns="24130" numCol="1" spcCol="1270" anchor="ctr" anchorCtr="0">
          <a:noAutofit/>
        </a:bodyPr>
        <a:lstStyle/>
        <a:p>
          <a:pPr marL="0" lvl="0" indent="0" algn="ctr" defTabSz="844550">
            <a:lnSpc>
              <a:spcPct val="90000"/>
            </a:lnSpc>
            <a:spcBef>
              <a:spcPct val="0"/>
            </a:spcBef>
            <a:spcAft>
              <a:spcPct val="35000"/>
            </a:spcAft>
            <a:buFont typeface="Symbol" panose="05050102010706020507" pitchFamily="18" charset="2"/>
            <a:buNone/>
          </a:pPr>
          <a:r>
            <a:rPr lang="en-US" sz="1900" kern="1200" dirty="0">
              <a:solidFill>
                <a:schemeClr val="tx1"/>
              </a:solidFill>
            </a:rPr>
            <a:t>What alternatives did you have?</a:t>
          </a:r>
          <a:endParaRPr lang="en-CA" sz="1900" kern="1200" dirty="0">
            <a:solidFill>
              <a:schemeClr val="tx1"/>
            </a:solidFill>
          </a:endParaRPr>
        </a:p>
      </dsp:txBody>
      <dsp:txXfrm>
        <a:off x="6079312" y="3023999"/>
        <a:ext cx="2026025" cy="1097542"/>
      </dsp:txXfrm>
    </dsp:sp>
    <dsp:sp modelId="{8EE120A0-FB16-4BE5-A2FC-1EEF97C6B9DA}">
      <dsp:nvSpPr>
        <dsp:cNvPr id="0" name=""/>
        <dsp:cNvSpPr/>
      </dsp:nvSpPr>
      <dsp:spPr>
        <a:xfrm>
          <a:off x="8105337" y="3023999"/>
          <a:ext cx="2026025" cy="1097542"/>
        </a:xfrm>
        <a:prstGeom prst="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35128" tIns="24130" rIns="135128" bIns="24130" numCol="1" spcCol="1270" anchor="ctr" anchorCtr="0">
          <a:noAutofit/>
        </a:bodyPr>
        <a:lstStyle/>
        <a:p>
          <a:pPr marL="0" lvl="0" indent="0" algn="ctr" defTabSz="844550">
            <a:lnSpc>
              <a:spcPct val="90000"/>
            </a:lnSpc>
            <a:spcBef>
              <a:spcPct val="0"/>
            </a:spcBef>
            <a:spcAft>
              <a:spcPct val="35000"/>
            </a:spcAft>
            <a:buFont typeface="Symbol" panose="05050102010706020507" pitchFamily="18" charset="2"/>
            <a:buNone/>
          </a:pPr>
          <a:r>
            <a:rPr lang="en-US" sz="1900" kern="1200" dirty="0">
              <a:solidFill>
                <a:schemeClr val="tx1"/>
              </a:solidFill>
            </a:rPr>
            <a:t>What would you do if it happened again?</a:t>
          </a:r>
          <a:endParaRPr lang="en-CA" sz="1900" kern="1200" dirty="0">
            <a:solidFill>
              <a:schemeClr val="tx1"/>
            </a:solidFill>
          </a:endParaRPr>
        </a:p>
      </dsp:txBody>
      <dsp:txXfrm>
        <a:off x="8105337" y="3023999"/>
        <a:ext cx="2026025" cy="1097542"/>
      </dsp:txXfrm>
    </dsp:sp>
    <dsp:sp modelId="{FC4A78BE-9875-4183-99B8-01792F8E78E0}">
      <dsp:nvSpPr>
        <dsp:cNvPr id="0" name=""/>
        <dsp:cNvSpPr/>
      </dsp:nvSpPr>
      <dsp:spPr>
        <a:xfrm rot="10800000">
          <a:off x="0" y="0"/>
          <a:ext cx="10132600" cy="1819024"/>
        </a:xfrm>
        <a:prstGeom prst="upArrowCallou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99136" tIns="199136" rIns="199136" bIns="199136" numCol="1" spcCol="1270" anchor="ctr" anchorCtr="0">
          <a:noAutofit/>
        </a:bodyPr>
        <a:lstStyle/>
        <a:p>
          <a:pPr marL="0" lvl="0" indent="0" algn="ctr" defTabSz="1244600">
            <a:lnSpc>
              <a:spcPct val="90000"/>
            </a:lnSpc>
            <a:spcBef>
              <a:spcPct val="0"/>
            </a:spcBef>
            <a:spcAft>
              <a:spcPct val="35000"/>
            </a:spcAft>
            <a:buNone/>
          </a:pPr>
          <a:r>
            <a:rPr lang="en-US" sz="2800" kern="1200" dirty="0"/>
            <a:t>Consider starting (or continuing) a journal in the workplace, for recording experiences as they unfold or soon after they occur. </a:t>
          </a:r>
          <a:endParaRPr lang="en-CA" sz="2800" kern="1200" dirty="0"/>
        </a:p>
      </dsp:txBody>
      <dsp:txXfrm rot="10800000">
        <a:off x="0" y="0"/>
        <a:ext cx="10132600" cy="1181947"/>
      </dsp:txXfrm>
    </dsp:sp>
  </dsp:spTree>
</dsp:drawing>
</file>

<file path=ppt/diagrams/drawing1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589CD57-2632-4A56-8F86-B3BBC3292147}">
      <dsp:nvSpPr>
        <dsp:cNvPr id="0" name=""/>
        <dsp:cNvSpPr/>
      </dsp:nvSpPr>
      <dsp:spPr>
        <a:xfrm>
          <a:off x="0" y="701821"/>
          <a:ext cx="10814038" cy="1295670"/>
        </a:xfrm>
        <a:prstGeom prst="roundRect">
          <a:avLst>
            <a:gd name="adj" fmla="val 10000"/>
          </a:avLst>
        </a:prstGeom>
        <a:solidFill>
          <a:schemeClr val="accent5">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EC78CFBA-E2D8-4DE8-8117-12414BDFE82B}">
      <dsp:nvSpPr>
        <dsp:cNvPr id="0" name=""/>
        <dsp:cNvSpPr/>
      </dsp:nvSpPr>
      <dsp:spPr>
        <a:xfrm>
          <a:off x="391940" y="993347"/>
          <a:ext cx="712618" cy="712618"/>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7D88EBE3-205A-4156-B191-024ADB30F8B5}">
      <dsp:nvSpPr>
        <dsp:cNvPr id="0" name=""/>
        <dsp:cNvSpPr/>
      </dsp:nvSpPr>
      <dsp:spPr>
        <a:xfrm>
          <a:off x="1496499" y="701821"/>
          <a:ext cx="9317538" cy="129567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7125" tIns="137125" rIns="137125" bIns="137125" numCol="1" spcCol="1270" anchor="ctr" anchorCtr="0">
          <a:noAutofit/>
        </a:bodyPr>
        <a:lstStyle/>
        <a:p>
          <a:pPr marL="0" lvl="0" indent="0" algn="l" defTabSz="1244600">
            <a:lnSpc>
              <a:spcPct val="100000"/>
            </a:lnSpc>
            <a:spcBef>
              <a:spcPct val="0"/>
            </a:spcBef>
            <a:spcAft>
              <a:spcPct val="35000"/>
            </a:spcAft>
            <a:buNone/>
          </a:pPr>
          <a:r>
            <a:rPr lang="en-US" sz="2800" kern="1200">
              <a:solidFill>
                <a:srgbClr val="595959"/>
              </a:solidFill>
            </a:rPr>
            <a:t>Complete a sample page for your Reflective Journal, using a real or imagined scenario. </a:t>
          </a:r>
        </a:p>
      </dsp:txBody>
      <dsp:txXfrm>
        <a:off x="1496499" y="701821"/>
        <a:ext cx="9317538" cy="1295670"/>
      </dsp:txXfrm>
    </dsp:sp>
    <dsp:sp modelId="{68C0C8B1-CBBE-4845-9161-43FC347662EB}">
      <dsp:nvSpPr>
        <dsp:cNvPr id="0" name=""/>
        <dsp:cNvSpPr/>
      </dsp:nvSpPr>
      <dsp:spPr>
        <a:xfrm>
          <a:off x="0" y="2321409"/>
          <a:ext cx="10814038" cy="1295670"/>
        </a:xfrm>
        <a:prstGeom prst="roundRect">
          <a:avLst>
            <a:gd name="adj" fmla="val 10000"/>
          </a:avLst>
        </a:prstGeom>
        <a:solidFill>
          <a:schemeClr val="accent5">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CE46D79D-2C4D-43E4-9FF6-63A2E483F94D}">
      <dsp:nvSpPr>
        <dsp:cNvPr id="0" name=""/>
        <dsp:cNvSpPr/>
      </dsp:nvSpPr>
      <dsp:spPr>
        <a:xfrm>
          <a:off x="391940" y="2612935"/>
          <a:ext cx="712618" cy="712618"/>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6394AED6-6B8D-4FA4-A983-4ED74FA30F8C}">
      <dsp:nvSpPr>
        <dsp:cNvPr id="0" name=""/>
        <dsp:cNvSpPr/>
      </dsp:nvSpPr>
      <dsp:spPr>
        <a:xfrm>
          <a:off x="1496499" y="2321409"/>
          <a:ext cx="9317538" cy="129567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7125" tIns="137125" rIns="137125" bIns="137125" numCol="1" spcCol="1270" anchor="ctr" anchorCtr="0">
          <a:noAutofit/>
        </a:bodyPr>
        <a:lstStyle/>
        <a:p>
          <a:pPr marL="0" lvl="0" indent="0" algn="l" defTabSz="1244600">
            <a:lnSpc>
              <a:spcPct val="100000"/>
            </a:lnSpc>
            <a:spcBef>
              <a:spcPct val="0"/>
            </a:spcBef>
            <a:spcAft>
              <a:spcPct val="35000"/>
            </a:spcAft>
            <a:buNone/>
          </a:pPr>
          <a:r>
            <a:rPr lang="en-US" sz="2800" kern="1200">
              <a:solidFill>
                <a:srgbClr val="595959"/>
              </a:solidFill>
            </a:rPr>
            <a:t>Share your pages within your group, seeking feedback on details to include, lessons to be learned, and future action.</a:t>
          </a:r>
        </a:p>
      </dsp:txBody>
      <dsp:txXfrm>
        <a:off x="1496499" y="2321409"/>
        <a:ext cx="9317538" cy="129567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4AD7CE7-ABC1-4FA9-B536-2A283EC5B68E}">
      <dsp:nvSpPr>
        <dsp:cNvPr id="0" name=""/>
        <dsp:cNvSpPr/>
      </dsp:nvSpPr>
      <dsp:spPr>
        <a:xfrm>
          <a:off x="0" y="1952"/>
          <a:ext cx="9878373"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835732B8-FBF7-4F86-A12B-CCCD0616EB9F}">
      <dsp:nvSpPr>
        <dsp:cNvPr id="0" name=""/>
        <dsp:cNvSpPr/>
      </dsp:nvSpPr>
      <dsp:spPr>
        <a:xfrm>
          <a:off x="0" y="1952"/>
          <a:ext cx="9878373" cy="133176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1440" tIns="91440" rIns="91440" bIns="91440" numCol="1" spcCol="1270" anchor="t" anchorCtr="0">
          <a:noAutofit/>
        </a:bodyPr>
        <a:lstStyle/>
        <a:p>
          <a:pPr marL="0" lvl="0" indent="0" algn="l" defTabSz="1066800">
            <a:lnSpc>
              <a:spcPct val="90000"/>
            </a:lnSpc>
            <a:spcBef>
              <a:spcPct val="0"/>
            </a:spcBef>
            <a:spcAft>
              <a:spcPct val="35000"/>
            </a:spcAft>
            <a:buFont typeface="Arial" panose="020B0604020202020204" pitchFamily="34" charset="0"/>
            <a:buNone/>
          </a:pPr>
          <a:r>
            <a:rPr lang="en-US" sz="2400" kern="1200" dirty="0">
              <a:solidFill>
                <a:srgbClr val="595959"/>
              </a:solidFill>
            </a:rPr>
            <a:t>There was a time when “workforce leader” referred to the male company president or chairman of the board. </a:t>
          </a:r>
          <a:endParaRPr lang="en-CA" sz="2400" kern="1200" dirty="0">
            <a:solidFill>
              <a:srgbClr val="595959"/>
            </a:solidFill>
          </a:endParaRPr>
        </a:p>
      </dsp:txBody>
      <dsp:txXfrm>
        <a:off x="0" y="1952"/>
        <a:ext cx="9878373" cy="1331766"/>
      </dsp:txXfrm>
    </dsp:sp>
    <dsp:sp modelId="{0FE6C9D3-7A93-4100-AD2F-93E038A5081F}">
      <dsp:nvSpPr>
        <dsp:cNvPr id="0" name=""/>
        <dsp:cNvSpPr/>
      </dsp:nvSpPr>
      <dsp:spPr>
        <a:xfrm>
          <a:off x="0" y="1333718"/>
          <a:ext cx="9878373"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EDD0AD15-A084-489B-BBA2-62586E730FC9}">
      <dsp:nvSpPr>
        <dsp:cNvPr id="0" name=""/>
        <dsp:cNvSpPr/>
      </dsp:nvSpPr>
      <dsp:spPr>
        <a:xfrm>
          <a:off x="0" y="1333718"/>
          <a:ext cx="9878373" cy="133176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1440" tIns="91440" rIns="91440" bIns="91440" numCol="1" spcCol="1270" anchor="t" anchorCtr="0">
          <a:noAutofit/>
        </a:bodyPr>
        <a:lstStyle/>
        <a:p>
          <a:pPr marL="0" lvl="0" indent="0" algn="l" defTabSz="1066800">
            <a:lnSpc>
              <a:spcPct val="90000"/>
            </a:lnSpc>
            <a:spcBef>
              <a:spcPct val="0"/>
            </a:spcBef>
            <a:spcAft>
              <a:spcPct val="35000"/>
            </a:spcAft>
            <a:buNone/>
          </a:pPr>
          <a:r>
            <a:rPr lang="en-US" sz="2400" kern="1200" dirty="0">
              <a:solidFill>
                <a:srgbClr val="595959"/>
              </a:solidFill>
            </a:rPr>
            <a:t>Women were hired for roles with lower pay that were deemed to be related to the work they did in the household — the company president’s secretary, for instance, who pulled everything together behind the scenes. </a:t>
          </a:r>
          <a:endParaRPr lang="en-CA" sz="2400" b="1" kern="1200" dirty="0">
            <a:solidFill>
              <a:srgbClr val="595959"/>
            </a:solidFill>
          </a:endParaRPr>
        </a:p>
      </dsp:txBody>
      <dsp:txXfrm>
        <a:off x="0" y="1333718"/>
        <a:ext cx="9878373" cy="1331766"/>
      </dsp:txXfrm>
    </dsp:sp>
    <dsp:sp modelId="{BCDAD01C-AA30-4B82-BD94-C1908D83E6D8}">
      <dsp:nvSpPr>
        <dsp:cNvPr id="0" name=""/>
        <dsp:cNvSpPr/>
      </dsp:nvSpPr>
      <dsp:spPr>
        <a:xfrm>
          <a:off x="0" y="2665485"/>
          <a:ext cx="9878373"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1D4E986E-E790-42BC-8598-170E8A201871}">
      <dsp:nvSpPr>
        <dsp:cNvPr id="0" name=""/>
        <dsp:cNvSpPr/>
      </dsp:nvSpPr>
      <dsp:spPr>
        <a:xfrm>
          <a:off x="0" y="2665485"/>
          <a:ext cx="9878373" cy="133176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1440" tIns="91440" rIns="91440" bIns="91440" numCol="1" spcCol="1270" anchor="t" anchorCtr="0">
          <a:noAutofit/>
        </a:bodyPr>
        <a:lstStyle/>
        <a:p>
          <a:pPr marL="0" lvl="0" indent="0" algn="l" defTabSz="1066800">
            <a:lnSpc>
              <a:spcPct val="90000"/>
            </a:lnSpc>
            <a:spcBef>
              <a:spcPct val="0"/>
            </a:spcBef>
            <a:spcAft>
              <a:spcPct val="35000"/>
            </a:spcAft>
            <a:buNone/>
          </a:pPr>
          <a:r>
            <a:rPr lang="en-US" sz="2400" kern="1200" dirty="0">
              <a:solidFill>
                <a:srgbClr val="595959"/>
              </a:solidFill>
            </a:rPr>
            <a:t>Yet, even within these limitations, trailblazing women began to break barriers and redefine what leadership could look like. </a:t>
          </a:r>
          <a:endParaRPr lang="en-CA" sz="2400" kern="1200" dirty="0">
            <a:solidFill>
              <a:srgbClr val="595959"/>
            </a:solidFill>
          </a:endParaRPr>
        </a:p>
      </dsp:txBody>
      <dsp:txXfrm>
        <a:off x="0" y="2665485"/>
        <a:ext cx="9878373" cy="1331766"/>
      </dsp:txXfrm>
    </dsp:sp>
  </dsp:spTree>
</dsp:drawing>
</file>

<file path=ppt/diagrams/drawing2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431197F-26B2-4D26-A4AE-B5806A8DA897}">
      <dsp:nvSpPr>
        <dsp:cNvPr id="0" name=""/>
        <dsp:cNvSpPr/>
      </dsp:nvSpPr>
      <dsp:spPr>
        <a:xfrm>
          <a:off x="9981" y="1000600"/>
          <a:ext cx="2983246" cy="2345810"/>
        </a:xfrm>
        <a:prstGeom prst="roundRect">
          <a:avLst>
            <a:gd name="adj" fmla="val 10000"/>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US" sz="1800" b="0" i="0" kern="1200" baseline="0" dirty="0"/>
            <a:t>Many scientists have studied aspects of human emotions.</a:t>
          </a:r>
          <a:endParaRPr lang="en-US" sz="1800" kern="1200" dirty="0"/>
        </a:p>
      </dsp:txBody>
      <dsp:txXfrm>
        <a:off x="78687" y="1069306"/>
        <a:ext cx="2845834" cy="2208398"/>
      </dsp:txXfrm>
    </dsp:sp>
    <dsp:sp modelId="{C5797029-670F-489A-95FE-FD9FFD4A00C8}">
      <dsp:nvSpPr>
        <dsp:cNvPr id="0" name=""/>
        <dsp:cNvSpPr/>
      </dsp:nvSpPr>
      <dsp:spPr>
        <a:xfrm>
          <a:off x="3291552" y="1803583"/>
          <a:ext cx="632448" cy="739845"/>
        </a:xfrm>
        <a:prstGeom prst="rightArrow">
          <a:avLst>
            <a:gd name="adj1" fmla="val 60000"/>
            <a:gd name="adj2" fmla="val 50000"/>
          </a:avLst>
        </a:prstGeom>
        <a:solidFill>
          <a:schemeClr val="accent5">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1244600">
            <a:lnSpc>
              <a:spcPct val="100000"/>
            </a:lnSpc>
            <a:spcBef>
              <a:spcPct val="0"/>
            </a:spcBef>
            <a:spcAft>
              <a:spcPct val="35000"/>
            </a:spcAft>
            <a:buNone/>
          </a:pPr>
          <a:endParaRPr lang="en-US" sz="2800" kern="1200"/>
        </a:p>
      </dsp:txBody>
      <dsp:txXfrm>
        <a:off x="3291552" y="1951552"/>
        <a:ext cx="442714" cy="443907"/>
      </dsp:txXfrm>
    </dsp:sp>
    <dsp:sp modelId="{F83A7E92-D4C7-413B-92B4-25DF40E87ED1}">
      <dsp:nvSpPr>
        <dsp:cNvPr id="0" name=""/>
        <dsp:cNvSpPr/>
      </dsp:nvSpPr>
      <dsp:spPr>
        <a:xfrm>
          <a:off x="4186526" y="1000600"/>
          <a:ext cx="2983246" cy="2345810"/>
        </a:xfrm>
        <a:prstGeom prst="roundRect">
          <a:avLst>
            <a:gd name="adj" fmla="val 10000"/>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US" sz="1800" b="0" i="0" kern="1200" baseline="0" dirty="0"/>
            <a:t>Psychologist Daniel Goleman argues that emotional and social skills give people an edge in leadership, and that emotional intelligence is more important than IQ for effective leadership. </a:t>
          </a:r>
          <a:endParaRPr lang="en-US" sz="1800" kern="1200" dirty="0"/>
        </a:p>
      </dsp:txBody>
      <dsp:txXfrm>
        <a:off x="4255232" y="1069306"/>
        <a:ext cx="2845834" cy="2208398"/>
      </dsp:txXfrm>
    </dsp:sp>
    <dsp:sp modelId="{4001A898-DE1E-4DD9-B75F-08663424457B}">
      <dsp:nvSpPr>
        <dsp:cNvPr id="0" name=""/>
        <dsp:cNvSpPr/>
      </dsp:nvSpPr>
      <dsp:spPr>
        <a:xfrm>
          <a:off x="7468097" y="1803583"/>
          <a:ext cx="632448" cy="739845"/>
        </a:xfrm>
        <a:prstGeom prst="rightArrow">
          <a:avLst>
            <a:gd name="adj1" fmla="val 60000"/>
            <a:gd name="adj2" fmla="val 50000"/>
          </a:avLst>
        </a:prstGeom>
        <a:solidFill>
          <a:schemeClr val="accent5">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1244600">
            <a:lnSpc>
              <a:spcPct val="100000"/>
            </a:lnSpc>
            <a:spcBef>
              <a:spcPct val="0"/>
            </a:spcBef>
            <a:spcAft>
              <a:spcPct val="35000"/>
            </a:spcAft>
            <a:buNone/>
          </a:pPr>
          <a:endParaRPr lang="en-US" sz="2800" kern="1200"/>
        </a:p>
      </dsp:txBody>
      <dsp:txXfrm>
        <a:off x="7468097" y="1951552"/>
        <a:ext cx="442714" cy="443907"/>
      </dsp:txXfrm>
    </dsp:sp>
    <dsp:sp modelId="{C41A9492-CADB-4E34-873E-A3FA3A69095A}">
      <dsp:nvSpPr>
        <dsp:cNvPr id="0" name=""/>
        <dsp:cNvSpPr/>
      </dsp:nvSpPr>
      <dsp:spPr>
        <a:xfrm>
          <a:off x="8363071" y="1000600"/>
          <a:ext cx="2983246" cy="2345810"/>
        </a:xfrm>
        <a:prstGeom prst="roundRect">
          <a:avLst>
            <a:gd name="adj" fmla="val 10000"/>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US" sz="1800" b="0" i="0" kern="1200" baseline="0" dirty="0"/>
            <a:t>According to Goleman, social and emotional intelligence involves understanding one’s own feelings and behaviors, as well as those of others, and applying this knowledge to interactions and relationships. </a:t>
          </a:r>
          <a:endParaRPr lang="en-US" sz="1800" kern="1200" dirty="0"/>
        </a:p>
      </dsp:txBody>
      <dsp:txXfrm>
        <a:off x="8431777" y="1069306"/>
        <a:ext cx="2845834" cy="2208398"/>
      </dsp:txXfrm>
    </dsp:sp>
  </dsp:spTree>
</dsp:drawing>
</file>

<file path=ppt/diagrams/drawing2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BD7FFF6-A504-4E4E-A029-39C45DE9CBDC}">
      <dsp:nvSpPr>
        <dsp:cNvPr id="0" name=""/>
        <dsp:cNvSpPr/>
      </dsp:nvSpPr>
      <dsp:spPr>
        <a:xfrm>
          <a:off x="149510" y="775570"/>
          <a:ext cx="900248" cy="900248"/>
        </a:xfrm>
        <a:prstGeom prst="ellipse">
          <a:avLst/>
        </a:prstGeom>
        <a:solidFill>
          <a:schemeClr val="accent4">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334FB119-5D00-46E3-9410-06582E844EB1}">
      <dsp:nvSpPr>
        <dsp:cNvPr id="0" name=""/>
        <dsp:cNvSpPr/>
      </dsp:nvSpPr>
      <dsp:spPr>
        <a:xfrm>
          <a:off x="297240" y="974948"/>
          <a:ext cx="522144" cy="522144"/>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6EB3E37F-1C1E-4976-AEAA-AEF73F52749A}">
      <dsp:nvSpPr>
        <dsp:cNvPr id="0" name=""/>
        <dsp:cNvSpPr/>
      </dsp:nvSpPr>
      <dsp:spPr>
        <a:xfrm>
          <a:off x="1201347" y="785896"/>
          <a:ext cx="2122014" cy="90024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0" lvl="0" indent="0" algn="l" defTabSz="1066800">
            <a:lnSpc>
              <a:spcPct val="100000"/>
            </a:lnSpc>
            <a:spcBef>
              <a:spcPct val="0"/>
            </a:spcBef>
            <a:spcAft>
              <a:spcPct val="35000"/>
            </a:spcAft>
            <a:buNone/>
          </a:pPr>
          <a:r>
            <a:rPr lang="en-US" sz="2400" b="0" kern="1200" dirty="0">
              <a:solidFill>
                <a:srgbClr val="595959"/>
              </a:solidFill>
            </a:rPr>
            <a:t>Self-awareness</a:t>
          </a:r>
          <a:endParaRPr lang="en-CA" sz="2400" b="0" kern="1200" dirty="0">
            <a:solidFill>
              <a:srgbClr val="595959"/>
            </a:solidFill>
          </a:endParaRPr>
        </a:p>
      </dsp:txBody>
      <dsp:txXfrm>
        <a:off x="1201347" y="785896"/>
        <a:ext cx="2122014" cy="900248"/>
      </dsp:txXfrm>
    </dsp:sp>
    <dsp:sp modelId="{E1419AF8-CC8B-45ED-91C7-7E882EECD41E}">
      <dsp:nvSpPr>
        <dsp:cNvPr id="0" name=""/>
        <dsp:cNvSpPr/>
      </dsp:nvSpPr>
      <dsp:spPr>
        <a:xfrm>
          <a:off x="3693107" y="785896"/>
          <a:ext cx="900248" cy="900248"/>
        </a:xfrm>
        <a:prstGeom prst="ellipse">
          <a:avLst/>
        </a:prstGeom>
        <a:solidFill>
          <a:schemeClr val="accent4">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0AFE42FD-06E3-457B-A415-6BA7657C090D}">
      <dsp:nvSpPr>
        <dsp:cNvPr id="0" name=""/>
        <dsp:cNvSpPr/>
      </dsp:nvSpPr>
      <dsp:spPr>
        <a:xfrm>
          <a:off x="3882159" y="974948"/>
          <a:ext cx="522144" cy="522144"/>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B2A1F3C0-A5D9-4CE5-AEFA-394B5AF92A46}">
      <dsp:nvSpPr>
        <dsp:cNvPr id="0" name=""/>
        <dsp:cNvSpPr/>
      </dsp:nvSpPr>
      <dsp:spPr>
        <a:xfrm>
          <a:off x="4786266" y="785896"/>
          <a:ext cx="2122014" cy="90024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0" lvl="0" indent="0" algn="l" defTabSz="1066800">
            <a:lnSpc>
              <a:spcPct val="100000"/>
            </a:lnSpc>
            <a:spcBef>
              <a:spcPct val="0"/>
            </a:spcBef>
            <a:spcAft>
              <a:spcPct val="35000"/>
            </a:spcAft>
            <a:buNone/>
          </a:pPr>
          <a:r>
            <a:rPr lang="en-US" sz="2400" b="0" kern="1200">
              <a:solidFill>
                <a:srgbClr val="595959"/>
              </a:solidFill>
            </a:rPr>
            <a:t>Self-management</a:t>
          </a:r>
          <a:endParaRPr lang="en-CA" sz="2400" b="0" kern="1200">
            <a:solidFill>
              <a:srgbClr val="595959"/>
            </a:solidFill>
          </a:endParaRPr>
        </a:p>
      </dsp:txBody>
      <dsp:txXfrm>
        <a:off x="4786266" y="785896"/>
        <a:ext cx="2122014" cy="900248"/>
      </dsp:txXfrm>
    </dsp:sp>
    <dsp:sp modelId="{FCB4190B-604F-45F1-9E00-3086A58950E4}">
      <dsp:nvSpPr>
        <dsp:cNvPr id="0" name=""/>
        <dsp:cNvSpPr/>
      </dsp:nvSpPr>
      <dsp:spPr>
        <a:xfrm>
          <a:off x="7278025" y="785896"/>
          <a:ext cx="900248" cy="900248"/>
        </a:xfrm>
        <a:prstGeom prst="ellipse">
          <a:avLst/>
        </a:prstGeom>
        <a:solidFill>
          <a:schemeClr val="accent4">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ACF0CA6D-CA69-4822-922B-D097196D4F82}">
      <dsp:nvSpPr>
        <dsp:cNvPr id="0" name=""/>
        <dsp:cNvSpPr/>
      </dsp:nvSpPr>
      <dsp:spPr>
        <a:xfrm>
          <a:off x="7467077" y="974948"/>
          <a:ext cx="522144" cy="522144"/>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644632AA-2606-4988-B999-9185068F4443}">
      <dsp:nvSpPr>
        <dsp:cNvPr id="0" name=""/>
        <dsp:cNvSpPr/>
      </dsp:nvSpPr>
      <dsp:spPr>
        <a:xfrm>
          <a:off x="8371184" y="785896"/>
          <a:ext cx="2122014" cy="90024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0" lvl="0" indent="0" algn="l" defTabSz="1066800">
            <a:lnSpc>
              <a:spcPct val="100000"/>
            </a:lnSpc>
            <a:spcBef>
              <a:spcPct val="0"/>
            </a:spcBef>
            <a:spcAft>
              <a:spcPct val="35000"/>
            </a:spcAft>
            <a:buNone/>
          </a:pPr>
          <a:r>
            <a:rPr lang="en-US" sz="2400" b="0" kern="1200" dirty="0">
              <a:solidFill>
                <a:srgbClr val="595959"/>
              </a:solidFill>
            </a:rPr>
            <a:t>Social awareness</a:t>
          </a:r>
          <a:endParaRPr lang="en-CA" sz="2400" b="0" kern="1200" dirty="0">
            <a:solidFill>
              <a:srgbClr val="595959"/>
            </a:solidFill>
          </a:endParaRPr>
        </a:p>
      </dsp:txBody>
      <dsp:txXfrm>
        <a:off x="8371184" y="785896"/>
        <a:ext cx="2122014" cy="900248"/>
      </dsp:txXfrm>
    </dsp:sp>
    <dsp:sp modelId="{4CB25052-D15D-464A-ACA1-C036404ABF4B}">
      <dsp:nvSpPr>
        <dsp:cNvPr id="0" name=""/>
        <dsp:cNvSpPr/>
      </dsp:nvSpPr>
      <dsp:spPr>
        <a:xfrm>
          <a:off x="1415034" y="2376854"/>
          <a:ext cx="900248" cy="900248"/>
        </a:xfrm>
        <a:prstGeom prst="ellipse">
          <a:avLst/>
        </a:prstGeom>
        <a:solidFill>
          <a:schemeClr val="accent4">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F167556D-B8EF-46B9-8B40-C8583F456310}">
      <dsp:nvSpPr>
        <dsp:cNvPr id="0" name=""/>
        <dsp:cNvSpPr/>
      </dsp:nvSpPr>
      <dsp:spPr>
        <a:xfrm>
          <a:off x="1573147" y="2565906"/>
          <a:ext cx="522144" cy="522144"/>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82594C30-00BA-43A5-8891-32ACDCBBBF40}">
      <dsp:nvSpPr>
        <dsp:cNvPr id="0" name=""/>
        <dsp:cNvSpPr/>
      </dsp:nvSpPr>
      <dsp:spPr>
        <a:xfrm>
          <a:off x="2508126" y="2376854"/>
          <a:ext cx="2122014" cy="90024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0" lvl="0" indent="0" algn="l" defTabSz="1066800">
            <a:lnSpc>
              <a:spcPct val="100000"/>
            </a:lnSpc>
            <a:spcBef>
              <a:spcPct val="0"/>
            </a:spcBef>
            <a:spcAft>
              <a:spcPct val="35000"/>
            </a:spcAft>
            <a:buNone/>
          </a:pPr>
          <a:r>
            <a:rPr lang="en-US" sz="2400" b="0" kern="1200">
              <a:solidFill>
                <a:srgbClr val="595959"/>
              </a:solidFill>
            </a:rPr>
            <a:t>Relationship skills</a:t>
          </a:r>
          <a:endParaRPr lang="en-CA" sz="2400" b="0" kern="1200">
            <a:solidFill>
              <a:srgbClr val="595959"/>
            </a:solidFill>
          </a:endParaRPr>
        </a:p>
      </dsp:txBody>
      <dsp:txXfrm>
        <a:off x="2508126" y="2376854"/>
        <a:ext cx="2122014" cy="900248"/>
      </dsp:txXfrm>
    </dsp:sp>
    <dsp:sp modelId="{D2D184DA-BE71-4B61-809A-8BDDD3871243}">
      <dsp:nvSpPr>
        <dsp:cNvPr id="0" name=""/>
        <dsp:cNvSpPr/>
      </dsp:nvSpPr>
      <dsp:spPr>
        <a:xfrm>
          <a:off x="4999953" y="2376854"/>
          <a:ext cx="900248" cy="900248"/>
        </a:xfrm>
        <a:prstGeom prst="ellipse">
          <a:avLst/>
        </a:prstGeom>
        <a:solidFill>
          <a:schemeClr val="accent4">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A83DD52D-28B7-4AFE-BCE7-80B29BF6B67D}">
      <dsp:nvSpPr>
        <dsp:cNvPr id="0" name=""/>
        <dsp:cNvSpPr/>
      </dsp:nvSpPr>
      <dsp:spPr>
        <a:xfrm>
          <a:off x="5158065" y="2565906"/>
          <a:ext cx="522144" cy="522144"/>
        </a:xfrm>
        <a:prstGeom prst="rect">
          <a:avLst/>
        </a:prstGeom>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A7E44DB3-454D-4BD8-B133-957C1E68A311}">
      <dsp:nvSpPr>
        <dsp:cNvPr id="0" name=""/>
        <dsp:cNvSpPr/>
      </dsp:nvSpPr>
      <dsp:spPr>
        <a:xfrm>
          <a:off x="6093045" y="2376854"/>
          <a:ext cx="2122014" cy="90024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0" lvl="0" indent="0" algn="l" defTabSz="1066800">
            <a:lnSpc>
              <a:spcPct val="100000"/>
            </a:lnSpc>
            <a:spcBef>
              <a:spcPct val="0"/>
            </a:spcBef>
            <a:spcAft>
              <a:spcPct val="35000"/>
            </a:spcAft>
            <a:buNone/>
          </a:pPr>
          <a:r>
            <a:rPr lang="en-US" sz="2400" b="0" kern="1200" dirty="0">
              <a:solidFill>
                <a:srgbClr val="595959"/>
              </a:solidFill>
            </a:rPr>
            <a:t>Responsible decision-making</a:t>
          </a:r>
          <a:endParaRPr lang="en-CA" sz="2400" b="0" kern="1200" dirty="0">
            <a:solidFill>
              <a:srgbClr val="595959"/>
            </a:solidFill>
          </a:endParaRPr>
        </a:p>
      </dsp:txBody>
      <dsp:txXfrm>
        <a:off x="6093045" y="2376854"/>
        <a:ext cx="2122014" cy="900248"/>
      </dsp:txXfrm>
    </dsp:sp>
  </dsp:spTree>
</dsp:drawing>
</file>

<file path=ppt/diagrams/drawing2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9CDC7CA-E318-4951-AEDA-5145F3868AEC}">
      <dsp:nvSpPr>
        <dsp:cNvPr id="0" name=""/>
        <dsp:cNvSpPr/>
      </dsp:nvSpPr>
      <dsp:spPr>
        <a:xfrm>
          <a:off x="1316" y="87238"/>
          <a:ext cx="4619788" cy="2933566"/>
        </a:xfrm>
        <a:prstGeom prst="roundRect">
          <a:avLst>
            <a:gd name="adj" fmla="val 10000"/>
          </a:avLst>
        </a:prstGeom>
        <a:solidFill>
          <a:srgbClr val="420000">
            <a:hueOff val="0"/>
            <a:satOff val="0"/>
            <a:lumOff val="0"/>
            <a:alphaOff val="0"/>
          </a:srgbClr>
        </a:solidFill>
        <a:ln w="12700" cap="flat" cmpd="sng" algn="ctr">
          <a:solidFill>
            <a:prstClr val="white">
              <a:hueOff val="0"/>
              <a:satOff val="0"/>
              <a:lumOff val="0"/>
              <a:alphaOff val="0"/>
            </a:prst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7E0640E1-9020-47A9-AD69-EBDBF3BA8051}">
      <dsp:nvSpPr>
        <dsp:cNvPr id="0" name=""/>
        <dsp:cNvSpPr/>
      </dsp:nvSpPr>
      <dsp:spPr>
        <a:xfrm>
          <a:off x="514626" y="574882"/>
          <a:ext cx="4619788" cy="2933566"/>
        </a:xfrm>
        <a:prstGeom prst="roundRect">
          <a:avLst>
            <a:gd name="adj" fmla="val 10000"/>
          </a:avLst>
        </a:prstGeom>
        <a:solidFill>
          <a:schemeClr val="accent6">
            <a:alpha val="90000"/>
            <a:tint val="40000"/>
            <a:hueOff val="0"/>
            <a:satOff val="0"/>
            <a:lumOff val="0"/>
            <a:alphaOff val="0"/>
          </a:schemeClr>
        </a:solidFill>
        <a:ln w="12700" cap="flat" cmpd="sng" algn="ctr">
          <a:solidFill>
            <a:schemeClr val="accent6">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en-US" altLang="en-US" sz="2800" kern="1200" dirty="0">
              <a:solidFill>
                <a:srgbClr val="595959"/>
              </a:solidFill>
            </a:rPr>
            <a:t>Emotional competencies can be learned and influenced. </a:t>
          </a:r>
          <a:endParaRPr lang="en-CA" sz="2800" kern="1200" dirty="0">
            <a:solidFill>
              <a:srgbClr val="595959"/>
            </a:solidFill>
          </a:endParaRPr>
        </a:p>
      </dsp:txBody>
      <dsp:txXfrm>
        <a:off x="600547" y="660803"/>
        <a:ext cx="4447946" cy="2761724"/>
      </dsp:txXfrm>
    </dsp:sp>
    <dsp:sp modelId="{BF286B45-FC6D-4192-9915-968BC30F23D7}">
      <dsp:nvSpPr>
        <dsp:cNvPr id="0" name=""/>
        <dsp:cNvSpPr/>
      </dsp:nvSpPr>
      <dsp:spPr>
        <a:xfrm>
          <a:off x="5647724" y="87238"/>
          <a:ext cx="4619788" cy="2933566"/>
        </a:xfrm>
        <a:prstGeom prst="roundRect">
          <a:avLst>
            <a:gd name="adj" fmla="val 10000"/>
          </a:avLst>
        </a:prstGeom>
        <a:solidFill>
          <a:srgbClr val="420000">
            <a:hueOff val="0"/>
            <a:satOff val="0"/>
            <a:lumOff val="0"/>
            <a:alphaOff val="0"/>
          </a:srgbClr>
        </a:solidFill>
        <a:ln w="12700" cap="flat" cmpd="sng" algn="ctr">
          <a:solidFill>
            <a:prstClr val="white">
              <a:hueOff val="0"/>
              <a:satOff val="0"/>
              <a:lumOff val="0"/>
              <a:alphaOff val="0"/>
            </a:prst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FBD9A59B-79B9-4630-916A-E405FF55D679}">
      <dsp:nvSpPr>
        <dsp:cNvPr id="0" name=""/>
        <dsp:cNvSpPr/>
      </dsp:nvSpPr>
      <dsp:spPr>
        <a:xfrm>
          <a:off x="6161034" y="574882"/>
          <a:ext cx="4619788" cy="2933566"/>
        </a:xfrm>
        <a:prstGeom prst="roundRect">
          <a:avLst>
            <a:gd name="adj" fmla="val 10000"/>
          </a:avLst>
        </a:prstGeom>
        <a:solidFill>
          <a:schemeClr val="accent6">
            <a:alpha val="90000"/>
            <a:tint val="40000"/>
            <a:hueOff val="0"/>
            <a:satOff val="0"/>
            <a:lumOff val="0"/>
            <a:alphaOff val="0"/>
          </a:schemeClr>
        </a:solidFill>
        <a:ln w="12700" cap="flat" cmpd="sng" algn="ctr">
          <a:solidFill>
            <a:schemeClr val="accent6">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en-US" altLang="en-US" sz="2800" kern="1200" dirty="0">
              <a:solidFill>
                <a:srgbClr val="595959"/>
              </a:solidFill>
            </a:rPr>
            <a:t>People can strengthen their emotional competencies and increase their emotional intelligence, starting with reflection and moving through awareness and choices.</a:t>
          </a:r>
          <a:endParaRPr lang="en-CA" altLang="en-US" sz="2800" kern="1200" dirty="0">
            <a:solidFill>
              <a:srgbClr val="595959"/>
            </a:solidFill>
          </a:endParaRPr>
        </a:p>
      </dsp:txBody>
      <dsp:txXfrm>
        <a:off x="6246955" y="660803"/>
        <a:ext cx="4447946" cy="2761724"/>
      </dsp:txXfrm>
    </dsp:sp>
  </dsp:spTree>
</dsp:drawing>
</file>

<file path=ppt/diagrams/drawing2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9BC8DD8-049B-4A6C-ABE3-6E3129327DDB}">
      <dsp:nvSpPr>
        <dsp:cNvPr id="0" name=""/>
        <dsp:cNvSpPr/>
      </dsp:nvSpPr>
      <dsp:spPr>
        <a:xfrm>
          <a:off x="0" y="0"/>
          <a:ext cx="10144187" cy="0"/>
        </a:xfrm>
        <a:prstGeom prst="line">
          <a:avLst/>
        </a:prstGeom>
        <a:solidFill>
          <a:schemeClr val="lt1">
            <a:hueOff val="0"/>
            <a:satOff val="0"/>
            <a:lumOff val="0"/>
            <a:alphaOff val="0"/>
          </a:schemeClr>
        </a:solidFill>
        <a:ln w="12700" cap="flat" cmpd="sng" algn="ctr">
          <a:solidFill>
            <a:schemeClr val="accent2">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836847AC-AA35-4241-B964-BC0DBAC21AEB}">
      <dsp:nvSpPr>
        <dsp:cNvPr id="0" name=""/>
        <dsp:cNvSpPr/>
      </dsp:nvSpPr>
      <dsp:spPr>
        <a:xfrm>
          <a:off x="0" y="0"/>
          <a:ext cx="10144187" cy="185705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1920" tIns="121920" rIns="121920" bIns="121920" numCol="1" spcCol="1270" anchor="t" anchorCtr="0">
          <a:noAutofit/>
        </a:bodyPr>
        <a:lstStyle/>
        <a:p>
          <a:pPr marL="0" lvl="0" indent="0" algn="l" defTabSz="1422400">
            <a:lnSpc>
              <a:spcPct val="90000"/>
            </a:lnSpc>
            <a:spcBef>
              <a:spcPct val="0"/>
            </a:spcBef>
            <a:spcAft>
              <a:spcPct val="35000"/>
            </a:spcAft>
            <a:buNone/>
          </a:pPr>
          <a:r>
            <a:rPr lang="en-US" sz="3200" kern="1200" dirty="0">
              <a:solidFill>
                <a:srgbClr val="595959"/>
              </a:solidFill>
            </a:rPr>
            <a:t>Using examples from your Reflective Journal Pre-Assignment, discuss what aspects of good social and emotional intelligence would influence a positive outcome. </a:t>
          </a:r>
          <a:endParaRPr lang="en-CA" sz="3200" kern="1200" dirty="0">
            <a:solidFill>
              <a:srgbClr val="595959"/>
            </a:solidFill>
          </a:endParaRPr>
        </a:p>
      </dsp:txBody>
      <dsp:txXfrm>
        <a:off x="0" y="0"/>
        <a:ext cx="10144187" cy="1857054"/>
      </dsp:txXfrm>
    </dsp:sp>
    <dsp:sp modelId="{B62B62C8-5D12-4A67-BDF4-70953CF5BCBB}">
      <dsp:nvSpPr>
        <dsp:cNvPr id="0" name=""/>
        <dsp:cNvSpPr/>
      </dsp:nvSpPr>
      <dsp:spPr>
        <a:xfrm>
          <a:off x="0" y="1857054"/>
          <a:ext cx="10144187" cy="0"/>
        </a:xfrm>
        <a:prstGeom prst="line">
          <a:avLst/>
        </a:prstGeom>
        <a:solidFill>
          <a:schemeClr val="lt1">
            <a:hueOff val="0"/>
            <a:satOff val="0"/>
            <a:lumOff val="0"/>
            <a:alphaOff val="0"/>
          </a:schemeClr>
        </a:solidFill>
        <a:ln w="12700" cap="flat" cmpd="sng" algn="ctr">
          <a:solidFill>
            <a:schemeClr val="accent2">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70A0D9CF-55EB-4A02-9460-667AE0F7FAE9}">
      <dsp:nvSpPr>
        <dsp:cNvPr id="0" name=""/>
        <dsp:cNvSpPr/>
      </dsp:nvSpPr>
      <dsp:spPr>
        <a:xfrm>
          <a:off x="0" y="1857054"/>
          <a:ext cx="10144187" cy="185705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1920" tIns="121920" rIns="121920" bIns="121920" numCol="1" spcCol="1270" anchor="t" anchorCtr="0">
          <a:noAutofit/>
        </a:bodyPr>
        <a:lstStyle/>
        <a:p>
          <a:pPr marL="0" lvl="0" indent="0" algn="l" defTabSz="1422400">
            <a:lnSpc>
              <a:spcPct val="90000"/>
            </a:lnSpc>
            <a:spcBef>
              <a:spcPct val="0"/>
            </a:spcBef>
            <a:spcAft>
              <a:spcPct val="35000"/>
            </a:spcAft>
            <a:buNone/>
          </a:pPr>
          <a:r>
            <a:rPr lang="en-US" sz="3200" kern="1200" dirty="0">
              <a:solidFill>
                <a:srgbClr val="595959"/>
              </a:solidFill>
            </a:rPr>
            <a:t>Identify a real scenario with good emotional and social outcomes</a:t>
          </a:r>
          <a:r>
            <a:rPr lang="en-US" sz="3200" kern="1200">
              <a:solidFill>
                <a:srgbClr val="595959"/>
              </a:solidFill>
            </a:rPr>
            <a:t>. </a:t>
          </a:r>
          <a:endParaRPr lang="en-CA" sz="3200" kern="1200" dirty="0">
            <a:solidFill>
              <a:srgbClr val="595959"/>
            </a:solidFill>
          </a:endParaRPr>
        </a:p>
      </dsp:txBody>
      <dsp:txXfrm>
        <a:off x="0" y="1857054"/>
        <a:ext cx="10144187" cy="1857054"/>
      </dsp:txXfrm>
    </dsp:sp>
  </dsp:spTree>
</dsp:drawing>
</file>

<file path=ppt/diagrams/drawing2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6930A58-ED31-495E-BD5A-9E47D4AFF23F}">
      <dsp:nvSpPr>
        <dsp:cNvPr id="0" name=""/>
        <dsp:cNvSpPr/>
      </dsp:nvSpPr>
      <dsp:spPr>
        <a:xfrm>
          <a:off x="0" y="491589"/>
          <a:ext cx="3183047" cy="2021235"/>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AEFBC6E8-B921-4D1C-9F68-C1430A0187F2}">
      <dsp:nvSpPr>
        <dsp:cNvPr id="0" name=""/>
        <dsp:cNvSpPr/>
      </dsp:nvSpPr>
      <dsp:spPr>
        <a:xfrm>
          <a:off x="353672" y="827577"/>
          <a:ext cx="3183047" cy="2021235"/>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US" sz="2000" b="0" i="0" kern="1200" baseline="0">
              <a:solidFill>
                <a:srgbClr val="595959"/>
              </a:solidFill>
            </a:rPr>
            <a:t>An effective leader knows and uses every tool available. </a:t>
          </a:r>
          <a:endParaRPr lang="en-US" sz="2000" kern="1200">
            <a:solidFill>
              <a:srgbClr val="595959"/>
            </a:solidFill>
          </a:endParaRPr>
        </a:p>
      </dsp:txBody>
      <dsp:txXfrm>
        <a:off x="412872" y="886777"/>
        <a:ext cx="3064647" cy="1902835"/>
      </dsp:txXfrm>
    </dsp:sp>
    <dsp:sp modelId="{0B81F13A-8E92-4ED1-9690-45B7D8B692F9}">
      <dsp:nvSpPr>
        <dsp:cNvPr id="0" name=""/>
        <dsp:cNvSpPr/>
      </dsp:nvSpPr>
      <dsp:spPr>
        <a:xfrm>
          <a:off x="3890391" y="491589"/>
          <a:ext cx="3183047" cy="2021235"/>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804D35F0-7F38-4857-9086-E48D0B2654F0}">
      <dsp:nvSpPr>
        <dsp:cNvPr id="0" name=""/>
        <dsp:cNvSpPr/>
      </dsp:nvSpPr>
      <dsp:spPr>
        <a:xfrm>
          <a:off x="4244063" y="827577"/>
          <a:ext cx="3183047" cy="2021235"/>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US" sz="2000" b="0" i="0" kern="1200" baseline="0" dirty="0">
              <a:solidFill>
                <a:srgbClr val="595959"/>
              </a:solidFill>
            </a:rPr>
            <a:t>Self-awareness is about understanding the traits, behaviors, and feelings that influence those tools. </a:t>
          </a:r>
          <a:endParaRPr lang="en-US" sz="2000" kern="1200" dirty="0">
            <a:solidFill>
              <a:srgbClr val="595959"/>
            </a:solidFill>
          </a:endParaRPr>
        </a:p>
      </dsp:txBody>
      <dsp:txXfrm>
        <a:off x="4303263" y="886777"/>
        <a:ext cx="3064647" cy="1902835"/>
      </dsp:txXfrm>
    </dsp:sp>
    <dsp:sp modelId="{AE9905A6-CB99-4A07-BBBA-6441F6B88E36}">
      <dsp:nvSpPr>
        <dsp:cNvPr id="0" name=""/>
        <dsp:cNvSpPr/>
      </dsp:nvSpPr>
      <dsp:spPr>
        <a:xfrm>
          <a:off x="7780783" y="491589"/>
          <a:ext cx="3183047" cy="2021235"/>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68FC042E-B047-4A80-8A2F-E449F74C139D}">
      <dsp:nvSpPr>
        <dsp:cNvPr id="0" name=""/>
        <dsp:cNvSpPr/>
      </dsp:nvSpPr>
      <dsp:spPr>
        <a:xfrm>
          <a:off x="8134456" y="827577"/>
          <a:ext cx="3183047" cy="2021235"/>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US" sz="2000" b="0" i="0" kern="1200" baseline="0">
              <a:solidFill>
                <a:srgbClr val="595959"/>
              </a:solidFill>
            </a:rPr>
            <a:t>Self-awareness can help people gain the outcomes they want by supporting successful relationships and helping them make better decisions.</a:t>
          </a:r>
          <a:endParaRPr lang="en-US" sz="2000" kern="1200">
            <a:solidFill>
              <a:srgbClr val="595959"/>
            </a:solidFill>
          </a:endParaRPr>
        </a:p>
      </dsp:txBody>
      <dsp:txXfrm>
        <a:off x="8193656" y="886777"/>
        <a:ext cx="3064647" cy="1902835"/>
      </dsp:txXfrm>
    </dsp:sp>
  </dsp:spTree>
</dsp:drawing>
</file>

<file path=ppt/diagrams/drawing2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3E8E64E-3D04-444D-B75D-828B186DDAAB}">
      <dsp:nvSpPr>
        <dsp:cNvPr id="0" name=""/>
        <dsp:cNvSpPr/>
      </dsp:nvSpPr>
      <dsp:spPr>
        <a:xfrm>
          <a:off x="0" y="561"/>
          <a:ext cx="11436350" cy="1314867"/>
        </a:xfrm>
        <a:prstGeom prst="roundRect">
          <a:avLst>
            <a:gd name="adj" fmla="val 10000"/>
          </a:avLst>
        </a:prstGeom>
        <a:solidFill>
          <a:schemeClr val="accent4">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4456EF00-4E4D-452F-B964-7EF7B9B38440}">
      <dsp:nvSpPr>
        <dsp:cNvPr id="0" name=""/>
        <dsp:cNvSpPr/>
      </dsp:nvSpPr>
      <dsp:spPr>
        <a:xfrm>
          <a:off x="397747" y="296407"/>
          <a:ext cx="723177" cy="723177"/>
        </a:xfrm>
        <a:prstGeom prst="rect">
          <a:avLst/>
        </a:prstGeom>
        <a:blipFill>
          <a:blip xmlns:r="http://schemas.openxmlformats.org/officeDocument/2006/relationships" r:embed="rId1">
            <a:extLst>
              <a:ext uri="{96DAC541-7B7A-43D3-8B79-37D633B846F1}">
                <asvg:svgBlip xmlns:asvg="http://schemas.microsoft.com/office/drawing/2016/SVG/main" r:embed="rId2"/>
              </a:ext>
            </a:extLst>
          </a:blip>
          <a:srcRect/>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23BC54D8-4B3F-46A2-96AF-5E5BAEEF97C8}">
      <dsp:nvSpPr>
        <dsp:cNvPr id="0" name=""/>
        <dsp:cNvSpPr/>
      </dsp:nvSpPr>
      <dsp:spPr>
        <a:xfrm>
          <a:off x="1518671" y="561"/>
          <a:ext cx="9917678" cy="131486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9157" tIns="139157" rIns="139157" bIns="139157" numCol="1" spcCol="1270" anchor="ctr" anchorCtr="0">
          <a:noAutofit/>
        </a:bodyPr>
        <a:lstStyle/>
        <a:p>
          <a:pPr marL="0" lvl="0" indent="0" algn="l" defTabSz="1022350">
            <a:lnSpc>
              <a:spcPct val="100000"/>
            </a:lnSpc>
            <a:spcBef>
              <a:spcPct val="0"/>
            </a:spcBef>
            <a:spcAft>
              <a:spcPct val="35000"/>
            </a:spcAft>
            <a:buNone/>
          </a:pPr>
          <a:r>
            <a:rPr lang="en-US" sz="2300" kern="1200" dirty="0">
              <a:solidFill>
                <a:srgbClr val="595959"/>
              </a:solidFill>
            </a:rPr>
            <a:t>Consider your strengths and skills: the ones other people recognize and the strengths that others may not see. Pick four from the list in your Student Manual. </a:t>
          </a:r>
        </a:p>
      </dsp:txBody>
      <dsp:txXfrm>
        <a:off x="1518671" y="561"/>
        <a:ext cx="9917678" cy="1314867"/>
      </dsp:txXfrm>
    </dsp:sp>
    <dsp:sp modelId="{DA8A46C1-4C21-421A-95C0-65DC5C4B1B4B}">
      <dsp:nvSpPr>
        <dsp:cNvPr id="0" name=""/>
        <dsp:cNvSpPr/>
      </dsp:nvSpPr>
      <dsp:spPr>
        <a:xfrm>
          <a:off x="0" y="1644146"/>
          <a:ext cx="11436350" cy="1314867"/>
        </a:xfrm>
        <a:prstGeom prst="roundRect">
          <a:avLst>
            <a:gd name="adj" fmla="val 10000"/>
          </a:avLst>
        </a:prstGeom>
        <a:solidFill>
          <a:schemeClr val="accent4">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CFBE2E58-0840-4422-BCD2-EE0BA1519F61}">
      <dsp:nvSpPr>
        <dsp:cNvPr id="0" name=""/>
        <dsp:cNvSpPr/>
      </dsp:nvSpPr>
      <dsp:spPr>
        <a:xfrm>
          <a:off x="397747" y="1939991"/>
          <a:ext cx="723177" cy="723177"/>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A6031236-8CBE-4CEF-AF8F-8C047D54168E}">
      <dsp:nvSpPr>
        <dsp:cNvPr id="0" name=""/>
        <dsp:cNvSpPr/>
      </dsp:nvSpPr>
      <dsp:spPr>
        <a:xfrm>
          <a:off x="1518671" y="1644146"/>
          <a:ext cx="9917678" cy="131486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9157" tIns="139157" rIns="139157" bIns="139157" numCol="1" spcCol="1270" anchor="ctr" anchorCtr="0">
          <a:noAutofit/>
        </a:bodyPr>
        <a:lstStyle/>
        <a:p>
          <a:pPr marL="0" lvl="0" indent="0" algn="l" defTabSz="1022350">
            <a:lnSpc>
              <a:spcPct val="100000"/>
            </a:lnSpc>
            <a:spcBef>
              <a:spcPct val="0"/>
            </a:spcBef>
            <a:spcAft>
              <a:spcPct val="35000"/>
            </a:spcAft>
            <a:buNone/>
          </a:pPr>
          <a:r>
            <a:rPr lang="en-US" sz="2300" kern="1200" dirty="0">
              <a:solidFill>
                <a:srgbClr val="595959"/>
              </a:solidFill>
            </a:rPr>
            <a:t>Revisit the On the Clock Worksheet. You have 10 minutes to locate a person who embodies each of the four chosen words and note it on the clock. </a:t>
          </a:r>
        </a:p>
      </dsp:txBody>
      <dsp:txXfrm>
        <a:off x="1518671" y="1644146"/>
        <a:ext cx="9917678" cy="1314867"/>
      </dsp:txXfrm>
    </dsp:sp>
    <dsp:sp modelId="{B37D749E-EC20-46A2-B153-0EAA8FFD2BE6}">
      <dsp:nvSpPr>
        <dsp:cNvPr id="0" name=""/>
        <dsp:cNvSpPr/>
      </dsp:nvSpPr>
      <dsp:spPr>
        <a:xfrm>
          <a:off x="0" y="3287730"/>
          <a:ext cx="11436350" cy="1314867"/>
        </a:xfrm>
        <a:prstGeom prst="roundRect">
          <a:avLst>
            <a:gd name="adj" fmla="val 10000"/>
          </a:avLst>
        </a:prstGeom>
        <a:solidFill>
          <a:schemeClr val="accent4">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AE184A7E-F19A-48BD-BA67-CF0927DF1EED}">
      <dsp:nvSpPr>
        <dsp:cNvPr id="0" name=""/>
        <dsp:cNvSpPr/>
      </dsp:nvSpPr>
      <dsp:spPr>
        <a:xfrm>
          <a:off x="397747" y="3583575"/>
          <a:ext cx="723177" cy="723177"/>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3752322D-BB70-437D-A648-D41775563511}">
      <dsp:nvSpPr>
        <dsp:cNvPr id="0" name=""/>
        <dsp:cNvSpPr/>
      </dsp:nvSpPr>
      <dsp:spPr>
        <a:xfrm>
          <a:off x="1518671" y="3287730"/>
          <a:ext cx="9917678" cy="131486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9157" tIns="139157" rIns="139157" bIns="139157" numCol="1" spcCol="1270" anchor="ctr" anchorCtr="0">
          <a:noAutofit/>
        </a:bodyPr>
        <a:lstStyle/>
        <a:p>
          <a:pPr marL="0" lvl="0" indent="0" algn="l" defTabSz="1022350">
            <a:lnSpc>
              <a:spcPct val="100000"/>
            </a:lnSpc>
            <a:spcBef>
              <a:spcPct val="0"/>
            </a:spcBef>
            <a:spcAft>
              <a:spcPct val="35000"/>
            </a:spcAft>
            <a:buNone/>
          </a:pPr>
          <a:r>
            <a:rPr lang="en-US" sz="2300" kern="1200">
              <a:solidFill>
                <a:srgbClr val="595959"/>
              </a:solidFill>
            </a:rPr>
            <a:t>If the word and name is already there from the Icebreaker, mark it with a star. </a:t>
          </a:r>
        </a:p>
      </dsp:txBody>
      <dsp:txXfrm>
        <a:off x="1518671" y="3287730"/>
        <a:ext cx="9917678" cy="1314867"/>
      </dsp:txXfrm>
    </dsp:sp>
  </dsp:spTree>
</dsp:drawing>
</file>

<file path=ppt/diagrams/drawing2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75B6EB5-8692-4601-B47C-7AC11F50A47A}">
      <dsp:nvSpPr>
        <dsp:cNvPr id="0" name=""/>
        <dsp:cNvSpPr/>
      </dsp:nvSpPr>
      <dsp:spPr>
        <a:xfrm>
          <a:off x="1229396" y="580357"/>
          <a:ext cx="1080897" cy="1080900"/>
        </a:xfrm>
        <a:prstGeom prst="round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5CDA88DA-3C9A-4B40-83C9-F5104D797C3D}">
      <dsp:nvSpPr>
        <dsp:cNvPr id="0" name=""/>
        <dsp:cNvSpPr/>
      </dsp:nvSpPr>
      <dsp:spPr>
        <a:xfrm>
          <a:off x="2228" y="2338696"/>
          <a:ext cx="3535234" cy="131157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42240" tIns="142240" rIns="142240" bIns="0" numCol="1" spcCol="1270" anchor="t" anchorCtr="0">
          <a:noAutofit/>
        </a:bodyPr>
        <a:lstStyle/>
        <a:p>
          <a:pPr marL="0" lvl="0" indent="0" algn="ctr" defTabSz="889000">
            <a:lnSpc>
              <a:spcPct val="90000"/>
            </a:lnSpc>
            <a:spcBef>
              <a:spcPct val="0"/>
            </a:spcBef>
            <a:spcAft>
              <a:spcPct val="35000"/>
            </a:spcAft>
            <a:buNone/>
          </a:pPr>
          <a:r>
            <a:rPr lang="en-US" sz="2000" kern="1200">
              <a:solidFill>
                <a:srgbClr val="595959"/>
              </a:solidFill>
            </a:rPr>
            <a:t>Were there any surprises in the list?</a:t>
          </a:r>
        </a:p>
      </dsp:txBody>
      <dsp:txXfrm>
        <a:off x="2228" y="2338696"/>
        <a:ext cx="3535234" cy="1311572"/>
      </dsp:txXfrm>
    </dsp:sp>
    <dsp:sp modelId="{2CD2ADC4-742A-4B5E-9817-CE59124CC088}">
      <dsp:nvSpPr>
        <dsp:cNvPr id="0" name=""/>
        <dsp:cNvSpPr/>
      </dsp:nvSpPr>
      <dsp:spPr>
        <a:xfrm>
          <a:off x="5118303" y="580357"/>
          <a:ext cx="1080897" cy="1080900"/>
        </a:xfrm>
        <a:prstGeom prst="round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ED81D00E-F0EC-4B34-81D2-E2BD7A9B42F3}">
      <dsp:nvSpPr>
        <dsp:cNvPr id="0" name=""/>
        <dsp:cNvSpPr/>
      </dsp:nvSpPr>
      <dsp:spPr>
        <a:xfrm>
          <a:off x="3891134" y="2338696"/>
          <a:ext cx="3535234" cy="131157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42240" tIns="142240" rIns="142240" bIns="0" numCol="1" spcCol="1270" anchor="t" anchorCtr="0">
          <a:noAutofit/>
        </a:bodyPr>
        <a:lstStyle/>
        <a:p>
          <a:pPr marL="0" lvl="0" indent="0" algn="ctr" defTabSz="889000">
            <a:lnSpc>
              <a:spcPct val="90000"/>
            </a:lnSpc>
            <a:spcBef>
              <a:spcPct val="0"/>
            </a:spcBef>
            <a:spcAft>
              <a:spcPct val="35000"/>
            </a:spcAft>
            <a:buNone/>
          </a:pPr>
          <a:r>
            <a:rPr lang="en-US" sz="2000" kern="1200">
              <a:solidFill>
                <a:srgbClr val="595959"/>
              </a:solidFill>
            </a:rPr>
            <a:t>How easy or challenging was it to find matches for the identified strengths and skills?</a:t>
          </a:r>
        </a:p>
      </dsp:txBody>
      <dsp:txXfrm>
        <a:off x="3891134" y="2338696"/>
        <a:ext cx="3535234" cy="1311572"/>
      </dsp:txXfrm>
    </dsp:sp>
    <dsp:sp modelId="{26117B8C-03DC-421F-B224-08DE2E464518}">
      <dsp:nvSpPr>
        <dsp:cNvPr id="0" name=""/>
        <dsp:cNvSpPr/>
      </dsp:nvSpPr>
      <dsp:spPr>
        <a:xfrm>
          <a:off x="9007209" y="580357"/>
          <a:ext cx="1080897" cy="1080900"/>
        </a:xfrm>
        <a:prstGeom prst="round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3A553C6A-2E2E-4B98-9FE3-637003D1B845}">
      <dsp:nvSpPr>
        <dsp:cNvPr id="0" name=""/>
        <dsp:cNvSpPr/>
      </dsp:nvSpPr>
      <dsp:spPr>
        <a:xfrm>
          <a:off x="7780041" y="2338696"/>
          <a:ext cx="3535234" cy="131157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42240" tIns="142240" rIns="142240" bIns="0" numCol="1" spcCol="1270" anchor="t" anchorCtr="0">
          <a:noAutofit/>
        </a:bodyPr>
        <a:lstStyle/>
        <a:p>
          <a:pPr marL="0" lvl="0" indent="0" algn="ctr" defTabSz="889000">
            <a:lnSpc>
              <a:spcPct val="90000"/>
            </a:lnSpc>
            <a:spcBef>
              <a:spcPct val="0"/>
            </a:spcBef>
            <a:spcAft>
              <a:spcPct val="35000"/>
            </a:spcAft>
            <a:buNone/>
          </a:pPr>
          <a:r>
            <a:rPr lang="en-US" sz="2000" kern="1200">
              <a:solidFill>
                <a:srgbClr val="595959"/>
              </a:solidFill>
            </a:rPr>
            <a:t>What did you learn from this exercise?</a:t>
          </a:r>
        </a:p>
      </dsp:txBody>
      <dsp:txXfrm>
        <a:off x="7780041" y="2338696"/>
        <a:ext cx="3535234" cy="1311572"/>
      </dsp:txXfrm>
    </dsp:sp>
  </dsp:spTree>
</dsp:drawing>
</file>

<file path=ppt/diagrams/drawing2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96BBFFF-F67C-442B-AFC4-6C8DBD57D849}">
      <dsp:nvSpPr>
        <dsp:cNvPr id="0" name=""/>
        <dsp:cNvSpPr/>
      </dsp:nvSpPr>
      <dsp:spPr>
        <a:xfrm>
          <a:off x="0" y="344982"/>
          <a:ext cx="11436350" cy="1292850"/>
        </a:xfrm>
        <a:prstGeom prst="roundRect">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121920" rIns="121920" bIns="121920" numCol="1" spcCol="1270" anchor="ctr" anchorCtr="0">
          <a:noAutofit/>
        </a:bodyPr>
        <a:lstStyle/>
        <a:p>
          <a:pPr marL="0" lvl="0" indent="0" algn="l" defTabSz="1422400">
            <a:lnSpc>
              <a:spcPct val="90000"/>
            </a:lnSpc>
            <a:spcBef>
              <a:spcPct val="0"/>
            </a:spcBef>
            <a:spcAft>
              <a:spcPct val="35000"/>
            </a:spcAft>
            <a:buNone/>
          </a:pPr>
          <a:r>
            <a:rPr lang="en-US" sz="3200" kern="1200" dirty="0"/>
            <a:t>What tools and skills do you possess that make you a good leader?</a:t>
          </a:r>
          <a:endParaRPr lang="en-CA" sz="3200" kern="1200" dirty="0"/>
        </a:p>
      </dsp:txBody>
      <dsp:txXfrm>
        <a:off x="63112" y="408094"/>
        <a:ext cx="11310126" cy="1166626"/>
      </dsp:txXfrm>
    </dsp:sp>
    <dsp:sp modelId="{B3B6C02E-C7A5-4C2E-99AE-6F5A27A1F16D}">
      <dsp:nvSpPr>
        <dsp:cNvPr id="0" name=""/>
        <dsp:cNvSpPr/>
      </dsp:nvSpPr>
      <dsp:spPr>
        <a:xfrm>
          <a:off x="0" y="1825033"/>
          <a:ext cx="11436350" cy="1292850"/>
        </a:xfrm>
        <a:prstGeom prst="roundRect">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121920" rIns="121920" bIns="121920" numCol="1" spcCol="1270" anchor="ctr" anchorCtr="0">
          <a:noAutofit/>
        </a:bodyPr>
        <a:lstStyle/>
        <a:p>
          <a:pPr marL="0" lvl="0" indent="0" algn="l" defTabSz="1422400">
            <a:lnSpc>
              <a:spcPct val="90000"/>
            </a:lnSpc>
            <a:spcBef>
              <a:spcPct val="0"/>
            </a:spcBef>
            <a:spcAft>
              <a:spcPct val="35000"/>
            </a:spcAft>
            <a:buNone/>
          </a:pPr>
          <a:r>
            <a:rPr lang="en-US" sz="3200" kern="1200" dirty="0"/>
            <a:t>Complete the assessment in your Student Manual while thinking about yourself at work. </a:t>
          </a:r>
          <a:endParaRPr lang="en-CA" sz="3200" kern="1200" dirty="0"/>
        </a:p>
      </dsp:txBody>
      <dsp:txXfrm>
        <a:off x="63112" y="1888145"/>
        <a:ext cx="11310126" cy="1166626"/>
      </dsp:txXfrm>
    </dsp:sp>
  </dsp:spTree>
</dsp:drawing>
</file>

<file path=ppt/diagrams/drawing2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F380832-B537-40B3-8185-1881A7BFB9D4}">
      <dsp:nvSpPr>
        <dsp:cNvPr id="0" name=""/>
        <dsp:cNvSpPr/>
      </dsp:nvSpPr>
      <dsp:spPr>
        <a:xfrm>
          <a:off x="0" y="1971"/>
          <a:ext cx="10204963" cy="0"/>
        </a:xfrm>
        <a:prstGeom prst="line">
          <a:avLst/>
        </a:prstGeom>
        <a:solidFill>
          <a:schemeClr val="lt1">
            <a:hueOff val="0"/>
            <a:satOff val="0"/>
            <a:lumOff val="0"/>
            <a:alphaOff val="0"/>
          </a:schemeClr>
        </a:solidFill>
        <a:ln w="12700" cap="flat" cmpd="sng" algn="ctr">
          <a:solidFill>
            <a:schemeClr val="accent5">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CC824B25-3DE5-487F-B84A-FBBD10F61AE0}">
      <dsp:nvSpPr>
        <dsp:cNvPr id="0" name=""/>
        <dsp:cNvSpPr/>
      </dsp:nvSpPr>
      <dsp:spPr>
        <a:xfrm>
          <a:off x="0" y="1971"/>
          <a:ext cx="10204963" cy="134488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t" anchorCtr="0">
          <a:noAutofit/>
        </a:bodyPr>
        <a:lstStyle/>
        <a:p>
          <a:pPr marL="0" lvl="0" indent="0" algn="l" defTabSz="1244600">
            <a:lnSpc>
              <a:spcPct val="90000"/>
            </a:lnSpc>
            <a:spcBef>
              <a:spcPct val="0"/>
            </a:spcBef>
            <a:spcAft>
              <a:spcPct val="35000"/>
            </a:spcAft>
            <a:buNone/>
          </a:pPr>
          <a:r>
            <a:rPr lang="en-US" sz="2800" kern="1200">
              <a:solidFill>
                <a:srgbClr val="595959"/>
              </a:solidFill>
            </a:rPr>
            <a:t>You may possess characteristics of two or more types of leaders, and that is okay. In fact, that offers more choice for your personal brand.</a:t>
          </a:r>
          <a:endParaRPr lang="en-CA" sz="2800" kern="1200" dirty="0">
            <a:solidFill>
              <a:srgbClr val="595959"/>
            </a:solidFill>
          </a:endParaRPr>
        </a:p>
      </dsp:txBody>
      <dsp:txXfrm>
        <a:off x="0" y="1971"/>
        <a:ext cx="10204963" cy="1344885"/>
      </dsp:txXfrm>
    </dsp:sp>
    <dsp:sp modelId="{58D63409-E506-4F5A-A9EF-88845A29E3A7}">
      <dsp:nvSpPr>
        <dsp:cNvPr id="0" name=""/>
        <dsp:cNvSpPr/>
      </dsp:nvSpPr>
      <dsp:spPr>
        <a:xfrm>
          <a:off x="0" y="1346857"/>
          <a:ext cx="10204963" cy="0"/>
        </a:xfrm>
        <a:prstGeom prst="line">
          <a:avLst/>
        </a:prstGeom>
        <a:solidFill>
          <a:schemeClr val="lt1">
            <a:hueOff val="0"/>
            <a:satOff val="0"/>
            <a:lumOff val="0"/>
            <a:alphaOff val="0"/>
          </a:schemeClr>
        </a:solidFill>
        <a:ln w="12700" cap="flat" cmpd="sng" algn="ctr">
          <a:solidFill>
            <a:schemeClr val="accent5">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BEACB26C-7F26-40B3-8A92-8F364393EC6F}">
      <dsp:nvSpPr>
        <dsp:cNvPr id="0" name=""/>
        <dsp:cNvSpPr/>
      </dsp:nvSpPr>
      <dsp:spPr>
        <a:xfrm>
          <a:off x="0" y="1346857"/>
          <a:ext cx="10204963" cy="134488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t" anchorCtr="0">
          <a:noAutofit/>
        </a:bodyPr>
        <a:lstStyle/>
        <a:p>
          <a:pPr marL="0" lvl="0" indent="0" algn="l" defTabSz="1244600">
            <a:lnSpc>
              <a:spcPct val="90000"/>
            </a:lnSpc>
            <a:spcBef>
              <a:spcPct val="0"/>
            </a:spcBef>
            <a:spcAft>
              <a:spcPct val="35000"/>
            </a:spcAft>
            <a:buNone/>
          </a:pPr>
          <a:r>
            <a:rPr lang="en-US" sz="2800" kern="1200">
              <a:solidFill>
                <a:srgbClr val="595959"/>
              </a:solidFill>
            </a:rPr>
            <a:t>What type(s) of leader do you envision yourself to be?</a:t>
          </a:r>
          <a:endParaRPr lang="en-CA" sz="2800" kern="1200">
            <a:solidFill>
              <a:srgbClr val="595959"/>
            </a:solidFill>
          </a:endParaRPr>
        </a:p>
      </dsp:txBody>
      <dsp:txXfrm>
        <a:off x="0" y="1346857"/>
        <a:ext cx="10204963" cy="1344885"/>
      </dsp:txXfrm>
    </dsp:sp>
    <dsp:sp modelId="{743D74AF-AD62-478F-831A-B5E6FFFF067C}">
      <dsp:nvSpPr>
        <dsp:cNvPr id="0" name=""/>
        <dsp:cNvSpPr/>
      </dsp:nvSpPr>
      <dsp:spPr>
        <a:xfrm>
          <a:off x="0" y="2691742"/>
          <a:ext cx="10204963" cy="0"/>
        </a:xfrm>
        <a:prstGeom prst="line">
          <a:avLst/>
        </a:prstGeom>
        <a:solidFill>
          <a:schemeClr val="lt1">
            <a:hueOff val="0"/>
            <a:satOff val="0"/>
            <a:lumOff val="0"/>
            <a:alphaOff val="0"/>
          </a:schemeClr>
        </a:solidFill>
        <a:ln w="12700" cap="flat" cmpd="sng" algn="ctr">
          <a:solidFill>
            <a:schemeClr val="accent5">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A21DF4DF-8EF7-48C7-B068-0B912A38CE9B}">
      <dsp:nvSpPr>
        <dsp:cNvPr id="0" name=""/>
        <dsp:cNvSpPr/>
      </dsp:nvSpPr>
      <dsp:spPr>
        <a:xfrm>
          <a:off x="0" y="2691742"/>
          <a:ext cx="10204963" cy="134488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t" anchorCtr="0">
          <a:noAutofit/>
        </a:bodyPr>
        <a:lstStyle/>
        <a:p>
          <a:pPr marL="0" lvl="0" indent="0" algn="l" defTabSz="1244600">
            <a:lnSpc>
              <a:spcPct val="90000"/>
            </a:lnSpc>
            <a:spcBef>
              <a:spcPct val="0"/>
            </a:spcBef>
            <a:spcAft>
              <a:spcPct val="35000"/>
            </a:spcAft>
            <a:buNone/>
          </a:pPr>
          <a:r>
            <a:rPr lang="en-US" sz="2800" kern="1200">
              <a:solidFill>
                <a:srgbClr val="595959"/>
              </a:solidFill>
            </a:rPr>
            <a:t>What type of leader do you want to be? </a:t>
          </a:r>
          <a:endParaRPr lang="en-CA" sz="2800" kern="1200">
            <a:solidFill>
              <a:srgbClr val="595959"/>
            </a:solidFill>
          </a:endParaRPr>
        </a:p>
      </dsp:txBody>
      <dsp:txXfrm>
        <a:off x="0" y="2691742"/>
        <a:ext cx="10204963" cy="1344885"/>
      </dsp:txXfrm>
    </dsp:sp>
  </dsp:spTree>
</dsp:drawing>
</file>

<file path=ppt/diagrams/drawing2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07874A6-BF83-483F-851F-BAB8975AB04C}">
      <dsp:nvSpPr>
        <dsp:cNvPr id="0" name=""/>
        <dsp:cNvSpPr/>
      </dsp:nvSpPr>
      <dsp:spPr>
        <a:xfrm>
          <a:off x="2437959" y="826557"/>
          <a:ext cx="530021" cy="91440"/>
        </a:xfrm>
        <a:custGeom>
          <a:avLst/>
          <a:gdLst/>
          <a:ahLst/>
          <a:cxnLst/>
          <a:rect l="0" t="0" r="0" b="0"/>
          <a:pathLst>
            <a:path>
              <a:moveTo>
                <a:pt x="0" y="45720"/>
              </a:moveTo>
              <a:lnTo>
                <a:pt x="530021" y="45720"/>
              </a:lnTo>
            </a:path>
          </a:pathLst>
        </a:custGeom>
        <a:noFill/>
        <a:ln w="6350" cap="flat" cmpd="sng" algn="ctr">
          <a:solidFill>
            <a:schemeClr val="accent4">
              <a:hueOff val="0"/>
              <a:satOff val="0"/>
              <a:lumOff val="0"/>
              <a:alphaOff val="0"/>
            </a:schemeClr>
          </a:solidFill>
          <a:prstDash val="solid"/>
          <a:miter lim="800000"/>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CA" sz="500" kern="1200"/>
        </a:p>
      </dsp:txBody>
      <dsp:txXfrm>
        <a:off x="2688954" y="869474"/>
        <a:ext cx="28031" cy="5606"/>
      </dsp:txXfrm>
    </dsp:sp>
    <dsp:sp modelId="{34118A5B-498A-4801-A067-A70046103832}">
      <dsp:nvSpPr>
        <dsp:cNvPr id="0" name=""/>
        <dsp:cNvSpPr/>
      </dsp:nvSpPr>
      <dsp:spPr>
        <a:xfrm>
          <a:off x="2275" y="141032"/>
          <a:ext cx="2437483" cy="1462490"/>
        </a:xfrm>
        <a:prstGeom prst="rect">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77800" tIns="177800" rIns="177800" bIns="177800" numCol="1" spcCol="1270" anchor="ctr" anchorCtr="0">
          <a:noAutofit/>
        </a:bodyPr>
        <a:lstStyle/>
        <a:p>
          <a:pPr marL="0" lvl="0" indent="0" algn="ctr" defTabSz="1111250">
            <a:lnSpc>
              <a:spcPct val="90000"/>
            </a:lnSpc>
            <a:spcBef>
              <a:spcPct val="0"/>
            </a:spcBef>
            <a:spcAft>
              <a:spcPct val="35000"/>
            </a:spcAft>
            <a:buNone/>
          </a:pPr>
          <a:r>
            <a:rPr lang="en-US" sz="2500" kern="1200" dirty="0"/>
            <a:t>Step One: Identifying the idea</a:t>
          </a:r>
          <a:endParaRPr lang="en-CA" sz="2500" kern="1200" dirty="0"/>
        </a:p>
      </dsp:txBody>
      <dsp:txXfrm>
        <a:off x="2275" y="141032"/>
        <a:ext cx="2437483" cy="1462490"/>
      </dsp:txXfrm>
    </dsp:sp>
    <dsp:sp modelId="{DE48C1BF-2F1B-4B74-90B7-C99F4AEC49DC}">
      <dsp:nvSpPr>
        <dsp:cNvPr id="0" name=""/>
        <dsp:cNvSpPr/>
      </dsp:nvSpPr>
      <dsp:spPr>
        <a:xfrm>
          <a:off x="5436063" y="826557"/>
          <a:ext cx="530021" cy="91440"/>
        </a:xfrm>
        <a:custGeom>
          <a:avLst/>
          <a:gdLst/>
          <a:ahLst/>
          <a:cxnLst/>
          <a:rect l="0" t="0" r="0" b="0"/>
          <a:pathLst>
            <a:path>
              <a:moveTo>
                <a:pt x="0" y="45720"/>
              </a:moveTo>
              <a:lnTo>
                <a:pt x="530021" y="45720"/>
              </a:lnTo>
            </a:path>
          </a:pathLst>
        </a:custGeom>
        <a:noFill/>
        <a:ln w="6350" cap="flat" cmpd="sng" algn="ctr">
          <a:solidFill>
            <a:schemeClr val="accent4">
              <a:hueOff val="0"/>
              <a:satOff val="0"/>
              <a:lumOff val="0"/>
              <a:alphaOff val="0"/>
            </a:schemeClr>
          </a:solidFill>
          <a:prstDash val="solid"/>
          <a:miter lim="800000"/>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CA" sz="500" kern="1200"/>
        </a:p>
      </dsp:txBody>
      <dsp:txXfrm>
        <a:off x="5687058" y="869474"/>
        <a:ext cx="28031" cy="5606"/>
      </dsp:txXfrm>
    </dsp:sp>
    <dsp:sp modelId="{96101F11-B481-4B5C-B383-E42C2A1DC8E9}">
      <dsp:nvSpPr>
        <dsp:cNvPr id="0" name=""/>
        <dsp:cNvSpPr/>
      </dsp:nvSpPr>
      <dsp:spPr>
        <a:xfrm>
          <a:off x="3000380" y="141032"/>
          <a:ext cx="2437483" cy="1462490"/>
        </a:xfrm>
        <a:prstGeom prst="rect">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77800" tIns="177800" rIns="177800" bIns="177800" numCol="1" spcCol="1270" anchor="ctr" anchorCtr="0">
          <a:noAutofit/>
        </a:bodyPr>
        <a:lstStyle/>
        <a:p>
          <a:pPr marL="0" lvl="0" indent="0" algn="ctr" defTabSz="1111250">
            <a:lnSpc>
              <a:spcPct val="90000"/>
            </a:lnSpc>
            <a:spcBef>
              <a:spcPct val="0"/>
            </a:spcBef>
            <a:spcAft>
              <a:spcPct val="35000"/>
            </a:spcAft>
            <a:buNone/>
          </a:pPr>
          <a:r>
            <a:rPr lang="en-US" sz="2500" kern="1200"/>
            <a:t>Step Two: Expanding the Idea</a:t>
          </a:r>
          <a:endParaRPr lang="en-CA" sz="2500" kern="1200"/>
        </a:p>
      </dsp:txBody>
      <dsp:txXfrm>
        <a:off x="3000380" y="141032"/>
        <a:ext cx="2437483" cy="1462490"/>
      </dsp:txXfrm>
    </dsp:sp>
    <dsp:sp modelId="{784CE209-5EFD-423D-99CC-BD8B9DF571D2}">
      <dsp:nvSpPr>
        <dsp:cNvPr id="0" name=""/>
        <dsp:cNvSpPr/>
      </dsp:nvSpPr>
      <dsp:spPr>
        <a:xfrm>
          <a:off x="8434168" y="826557"/>
          <a:ext cx="530021" cy="91440"/>
        </a:xfrm>
        <a:custGeom>
          <a:avLst/>
          <a:gdLst/>
          <a:ahLst/>
          <a:cxnLst/>
          <a:rect l="0" t="0" r="0" b="0"/>
          <a:pathLst>
            <a:path>
              <a:moveTo>
                <a:pt x="0" y="45720"/>
              </a:moveTo>
              <a:lnTo>
                <a:pt x="530021" y="45720"/>
              </a:lnTo>
            </a:path>
          </a:pathLst>
        </a:custGeom>
        <a:noFill/>
        <a:ln w="6350" cap="flat" cmpd="sng" algn="ctr">
          <a:solidFill>
            <a:schemeClr val="accent4">
              <a:hueOff val="0"/>
              <a:satOff val="0"/>
              <a:lumOff val="0"/>
              <a:alphaOff val="0"/>
            </a:schemeClr>
          </a:solidFill>
          <a:prstDash val="solid"/>
          <a:miter lim="800000"/>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CA" sz="500" kern="1200"/>
        </a:p>
      </dsp:txBody>
      <dsp:txXfrm>
        <a:off x="8685163" y="869474"/>
        <a:ext cx="28031" cy="5606"/>
      </dsp:txXfrm>
    </dsp:sp>
    <dsp:sp modelId="{D0D1B6D5-5E88-4752-A848-D0E4B2053BB7}">
      <dsp:nvSpPr>
        <dsp:cNvPr id="0" name=""/>
        <dsp:cNvSpPr/>
      </dsp:nvSpPr>
      <dsp:spPr>
        <a:xfrm>
          <a:off x="5998485" y="141032"/>
          <a:ext cx="2437483" cy="1462490"/>
        </a:xfrm>
        <a:prstGeom prst="rect">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77800" tIns="177800" rIns="177800" bIns="177800" numCol="1" spcCol="1270" anchor="ctr" anchorCtr="0">
          <a:noAutofit/>
        </a:bodyPr>
        <a:lstStyle/>
        <a:p>
          <a:pPr marL="0" lvl="0" indent="0" algn="ctr" defTabSz="1111250">
            <a:lnSpc>
              <a:spcPct val="90000"/>
            </a:lnSpc>
            <a:spcBef>
              <a:spcPct val="0"/>
            </a:spcBef>
            <a:spcAft>
              <a:spcPct val="35000"/>
            </a:spcAft>
            <a:buNone/>
          </a:pPr>
          <a:r>
            <a:rPr lang="en-US" sz="2500" kern="1200"/>
            <a:t>Step Three: Evolving the Idea </a:t>
          </a:r>
          <a:endParaRPr lang="en-CA" sz="2500" kern="1200"/>
        </a:p>
      </dsp:txBody>
      <dsp:txXfrm>
        <a:off x="5998485" y="141032"/>
        <a:ext cx="2437483" cy="1462490"/>
      </dsp:txXfrm>
    </dsp:sp>
    <dsp:sp modelId="{D7054CD8-EFA6-4463-8AA0-41CEDAA30AAF}">
      <dsp:nvSpPr>
        <dsp:cNvPr id="0" name=""/>
        <dsp:cNvSpPr/>
      </dsp:nvSpPr>
      <dsp:spPr>
        <a:xfrm>
          <a:off x="2869170" y="1601722"/>
          <a:ext cx="7346161" cy="530021"/>
        </a:xfrm>
        <a:custGeom>
          <a:avLst/>
          <a:gdLst/>
          <a:ahLst/>
          <a:cxnLst/>
          <a:rect l="0" t="0" r="0" b="0"/>
          <a:pathLst>
            <a:path>
              <a:moveTo>
                <a:pt x="7346161" y="0"/>
              </a:moveTo>
              <a:lnTo>
                <a:pt x="7346161" y="282110"/>
              </a:lnTo>
              <a:lnTo>
                <a:pt x="0" y="282110"/>
              </a:lnTo>
              <a:lnTo>
                <a:pt x="0" y="530021"/>
              </a:lnTo>
            </a:path>
          </a:pathLst>
        </a:custGeom>
        <a:noFill/>
        <a:ln w="6350" cap="flat" cmpd="sng" algn="ctr">
          <a:solidFill>
            <a:schemeClr val="accent4">
              <a:hueOff val="0"/>
              <a:satOff val="0"/>
              <a:lumOff val="0"/>
              <a:alphaOff val="0"/>
            </a:schemeClr>
          </a:solidFill>
          <a:prstDash val="solid"/>
          <a:miter lim="800000"/>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CA" sz="500" kern="1200"/>
        </a:p>
      </dsp:txBody>
      <dsp:txXfrm>
        <a:off x="6358063" y="1863929"/>
        <a:ext cx="368376" cy="5606"/>
      </dsp:txXfrm>
    </dsp:sp>
    <dsp:sp modelId="{798150AE-C618-40E7-BD49-5DDAC35FC933}">
      <dsp:nvSpPr>
        <dsp:cNvPr id="0" name=""/>
        <dsp:cNvSpPr/>
      </dsp:nvSpPr>
      <dsp:spPr>
        <a:xfrm>
          <a:off x="8996589" y="141032"/>
          <a:ext cx="2437483" cy="1462490"/>
        </a:xfrm>
        <a:prstGeom prst="rect">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77800" tIns="177800" rIns="177800" bIns="177800" numCol="1" spcCol="1270" anchor="ctr" anchorCtr="0">
          <a:noAutofit/>
        </a:bodyPr>
        <a:lstStyle/>
        <a:p>
          <a:pPr marL="0" lvl="0" indent="0" algn="ctr" defTabSz="1111250">
            <a:lnSpc>
              <a:spcPct val="90000"/>
            </a:lnSpc>
            <a:spcBef>
              <a:spcPct val="0"/>
            </a:spcBef>
            <a:spcAft>
              <a:spcPct val="35000"/>
            </a:spcAft>
            <a:buNone/>
          </a:pPr>
          <a:r>
            <a:rPr lang="en-US" sz="2500" kern="1200"/>
            <a:t>Step Four: Selling the Idea </a:t>
          </a:r>
          <a:endParaRPr lang="en-CA" sz="2500" kern="1200"/>
        </a:p>
      </dsp:txBody>
      <dsp:txXfrm>
        <a:off x="8996589" y="141032"/>
        <a:ext cx="2437483" cy="1462490"/>
      </dsp:txXfrm>
    </dsp:sp>
    <dsp:sp modelId="{17DF4997-F4E6-436C-8958-A54784E8E50F}">
      <dsp:nvSpPr>
        <dsp:cNvPr id="0" name=""/>
        <dsp:cNvSpPr/>
      </dsp:nvSpPr>
      <dsp:spPr>
        <a:xfrm>
          <a:off x="4086112" y="2849668"/>
          <a:ext cx="530021" cy="91440"/>
        </a:xfrm>
        <a:custGeom>
          <a:avLst/>
          <a:gdLst/>
          <a:ahLst/>
          <a:cxnLst/>
          <a:rect l="0" t="0" r="0" b="0"/>
          <a:pathLst>
            <a:path>
              <a:moveTo>
                <a:pt x="0" y="45720"/>
              </a:moveTo>
              <a:lnTo>
                <a:pt x="530021" y="45720"/>
              </a:lnTo>
            </a:path>
          </a:pathLst>
        </a:custGeom>
        <a:noFill/>
        <a:ln w="6350" cap="flat" cmpd="sng" algn="ctr">
          <a:solidFill>
            <a:schemeClr val="accent4">
              <a:hueOff val="0"/>
              <a:satOff val="0"/>
              <a:lumOff val="0"/>
              <a:alphaOff val="0"/>
            </a:schemeClr>
          </a:solidFill>
          <a:prstDash val="solid"/>
          <a:miter lim="800000"/>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CA" sz="500" kern="1200"/>
        </a:p>
      </dsp:txBody>
      <dsp:txXfrm>
        <a:off x="4337107" y="2892585"/>
        <a:ext cx="28031" cy="5606"/>
      </dsp:txXfrm>
    </dsp:sp>
    <dsp:sp modelId="{32518923-1A83-4E24-8F22-3B23891C8CA9}">
      <dsp:nvSpPr>
        <dsp:cNvPr id="0" name=""/>
        <dsp:cNvSpPr/>
      </dsp:nvSpPr>
      <dsp:spPr>
        <a:xfrm>
          <a:off x="1650428" y="2164143"/>
          <a:ext cx="2437483" cy="1462490"/>
        </a:xfrm>
        <a:prstGeom prst="rect">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77800" tIns="177800" rIns="177800" bIns="177800" numCol="1" spcCol="1270" anchor="ctr" anchorCtr="0">
          <a:noAutofit/>
        </a:bodyPr>
        <a:lstStyle/>
        <a:p>
          <a:pPr marL="0" lvl="0" indent="0" algn="ctr" defTabSz="1111250">
            <a:lnSpc>
              <a:spcPct val="90000"/>
            </a:lnSpc>
            <a:spcBef>
              <a:spcPct val="0"/>
            </a:spcBef>
            <a:spcAft>
              <a:spcPct val="35000"/>
            </a:spcAft>
            <a:buNone/>
          </a:pPr>
          <a:r>
            <a:rPr lang="en-CA" sz="2500" kern="1200"/>
            <a:t>Step Five: Live Tests </a:t>
          </a:r>
        </a:p>
      </dsp:txBody>
      <dsp:txXfrm>
        <a:off x="1650428" y="2164143"/>
        <a:ext cx="2437483" cy="1462490"/>
      </dsp:txXfrm>
    </dsp:sp>
    <dsp:sp modelId="{038B5FF1-43B9-4404-BAC3-7C5E2D2DF8D6}">
      <dsp:nvSpPr>
        <dsp:cNvPr id="0" name=""/>
        <dsp:cNvSpPr/>
      </dsp:nvSpPr>
      <dsp:spPr>
        <a:xfrm>
          <a:off x="7084217" y="2849668"/>
          <a:ext cx="530021" cy="91440"/>
        </a:xfrm>
        <a:custGeom>
          <a:avLst/>
          <a:gdLst/>
          <a:ahLst/>
          <a:cxnLst/>
          <a:rect l="0" t="0" r="0" b="0"/>
          <a:pathLst>
            <a:path>
              <a:moveTo>
                <a:pt x="0" y="45720"/>
              </a:moveTo>
              <a:lnTo>
                <a:pt x="530021" y="45720"/>
              </a:lnTo>
            </a:path>
          </a:pathLst>
        </a:custGeom>
        <a:noFill/>
        <a:ln w="6350" cap="flat" cmpd="sng" algn="ctr">
          <a:solidFill>
            <a:schemeClr val="accent4">
              <a:hueOff val="0"/>
              <a:satOff val="0"/>
              <a:lumOff val="0"/>
              <a:alphaOff val="0"/>
            </a:schemeClr>
          </a:solidFill>
          <a:prstDash val="solid"/>
          <a:miter lim="800000"/>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CA" sz="500" kern="1200"/>
        </a:p>
      </dsp:txBody>
      <dsp:txXfrm>
        <a:off x="7335212" y="2892585"/>
        <a:ext cx="28031" cy="5606"/>
      </dsp:txXfrm>
    </dsp:sp>
    <dsp:sp modelId="{5F11FE4B-2B2E-4E28-BC6E-3F7CD1247B18}">
      <dsp:nvSpPr>
        <dsp:cNvPr id="0" name=""/>
        <dsp:cNvSpPr/>
      </dsp:nvSpPr>
      <dsp:spPr>
        <a:xfrm>
          <a:off x="4648533" y="2164143"/>
          <a:ext cx="2437483" cy="1462490"/>
        </a:xfrm>
        <a:prstGeom prst="rect">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77800" tIns="177800" rIns="177800" bIns="177800" numCol="1" spcCol="1270" anchor="ctr" anchorCtr="0">
          <a:noAutofit/>
        </a:bodyPr>
        <a:lstStyle/>
        <a:p>
          <a:pPr marL="0" lvl="0" indent="0" algn="ctr" defTabSz="1111250">
            <a:lnSpc>
              <a:spcPct val="90000"/>
            </a:lnSpc>
            <a:spcBef>
              <a:spcPct val="0"/>
            </a:spcBef>
            <a:spcAft>
              <a:spcPct val="35000"/>
            </a:spcAft>
            <a:buNone/>
          </a:pPr>
          <a:r>
            <a:rPr lang="en-CA" sz="2500" kern="1200"/>
            <a:t>Step Six: Implementation </a:t>
          </a:r>
        </a:p>
      </dsp:txBody>
      <dsp:txXfrm>
        <a:off x="4648533" y="2164143"/>
        <a:ext cx="2437483" cy="1462490"/>
      </dsp:txXfrm>
    </dsp:sp>
    <dsp:sp modelId="{AF68A850-38F5-4F2F-AD19-6E2964363842}">
      <dsp:nvSpPr>
        <dsp:cNvPr id="0" name=""/>
        <dsp:cNvSpPr/>
      </dsp:nvSpPr>
      <dsp:spPr>
        <a:xfrm>
          <a:off x="7646638" y="2164143"/>
          <a:ext cx="2437483" cy="1462490"/>
        </a:xfrm>
        <a:prstGeom prst="rect">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77800" tIns="177800" rIns="177800" bIns="177800" numCol="1" spcCol="1270" anchor="ctr" anchorCtr="0">
          <a:noAutofit/>
        </a:bodyPr>
        <a:lstStyle/>
        <a:p>
          <a:pPr marL="0" lvl="0" indent="0" algn="ctr" defTabSz="1111250">
            <a:lnSpc>
              <a:spcPct val="90000"/>
            </a:lnSpc>
            <a:spcBef>
              <a:spcPct val="0"/>
            </a:spcBef>
            <a:spcAft>
              <a:spcPct val="35000"/>
            </a:spcAft>
            <a:buNone/>
          </a:pPr>
          <a:r>
            <a:rPr lang="en-US" sz="2500" kern="1200" dirty="0"/>
            <a:t>Step Seven: Review and Revise</a:t>
          </a:r>
          <a:endParaRPr lang="en-CA" sz="2500" kern="1200" dirty="0"/>
        </a:p>
      </dsp:txBody>
      <dsp:txXfrm>
        <a:off x="7646638" y="2164143"/>
        <a:ext cx="2437483" cy="1462490"/>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83B6442-2CCE-4E2A-BBB7-97BF680F4C2A}">
      <dsp:nvSpPr>
        <dsp:cNvPr id="0" name=""/>
        <dsp:cNvSpPr/>
      </dsp:nvSpPr>
      <dsp:spPr>
        <a:xfrm>
          <a:off x="431712" y="818268"/>
          <a:ext cx="1441205" cy="1441210"/>
        </a:xfrm>
        <a:prstGeom prst="roundRect">
          <a:avLst/>
        </a:prstGeom>
        <a:blipFill>
          <a:blip xmlns:r="http://schemas.openxmlformats.org/officeDocument/2006/relationships" r:embed="rId1">
            <a:extLst>
              <a:ext uri="{96DAC541-7B7A-43D3-8B79-37D633B846F1}">
                <asvg:svgBlip xmlns:asvg="http://schemas.microsoft.com/office/drawing/2016/SVG/main" r:embed="rId2"/>
              </a:ext>
            </a:extLst>
          </a:blip>
          <a:srcRect/>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62C2E0D6-545C-4559-AC89-D0D513CCBB03}">
      <dsp:nvSpPr>
        <dsp:cNvPr id="0" name=""/>
        <dsp:cNvSpPr/>
      </dsp:nvSpPr>
      <dsp:spPr>
        <a:xfrm>
          <a:off x="4822" y="2329495"/>
          <a:ext cx="2294985" cy="85143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9136" tIns="199136" rIns="199136" bIns="0" numCol="1" spcCol="1270" anchor="t" anchorCtr="0">
          <a:noAutofit/>
        </a:bodyPr>
        <a:lstStyle/>
        <a:p>
          <a:pPr marL="0" lvl="0" indent="0" algn="ctr" defTabSz="1244600">
            <a:lnSpc>
              <a:spcPct val="90000"/>
            </a:lnSpc>
            <a:spcBef>
              <a:spcPct val="0"/>
            </a:spcBef>
            <a:spcAft>
              <a:spcPct val="35000"/>
            </a:spcAft>
            <a:buFont typeface="Arial" panose="020B0604020202020204" pitchFamily="34" charset="0"/>
            <a:buNone/>
          </a:pPr>
          <a:r>
            <a:rPr lang="en-US" sz="2800" kern="1200" dirty="0">
              <a:solidFill>
                <a:srgbClr val="595959"/>
              </a:solidFill>
            </a:rPr>
            <a:t>Julia Child</a:t>
          </a:r>
          <a:endParaRPr lang="en-CA" sz="2800" kern="1200" dirty="0">
            <a:solidFill>
              <a:srgbClr val="595959"/>
            </a:solidFill>
          </a:endParaRPr>
        </a:p>
      </dsp:txBody>
      <dsp:txXfrm>
        <a:off x="4822" y="2329495"/>
        <a:ext cx="2294985" cy="851439"/>
      </dsp:txXfrm>
    </dsp:sp>
    <dsp:sp modelId="{867BE7BD-C607-42FE-A6F6-00ADDB302935}">
      <dsp:nvSpPr>
        <dsp:cNvPr id="0" name=""/>
        <dsp:cNvSpPr/>
      </dsp:nvSpPr>
      <dsp:spPr>
        <a:xfrm>
          <a:off x="2956293" y="818268"/>
          <a:ext cx="1441205" cy="1441210"/>
        </a:xfrm>
        <a:prstGeom prst="roundRect">
          <a:avLst/>
        </a:prstGeom>
        <a:blipFill>
          <a:blip xmlns:r="http://schemas.openxmlformats.org/officeDocument/2006/relationships" r:embed="rId3">
            <a:extLst>
              <a:ext uri="{96DAC541-7B7A-43D3-8B79-37D633B846F1}">
                <asvg:svgBlip xmlns:asvg="http://schemas.microsoft.com/office/drawing/2016/SVG/main" r:embed="rId4"/>
              </a:ext>
            </a:extLst>
          </a:blip>
          <a:srcRect/>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E569CA3B-61AA-47B9-B837-29A77C4C5162}">
      <dsp:nvSpPr>
        <dsp:cNvPr id="0" name=""/>
        <dsp:cNvSpPr/>
      </dsp:nvSpPr>
      <dsp:spPr>
        <a:xfrm>
          <a:off x="2529403" y="2329495"/>
          <a:ext cx="2294985" cy="85143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9136" tIns="199136" rIns="199136" bIns="0" numCol="1" spcCol="1270" anchor="t" anchorCtr="0">
          <a:noAutofit/>
        </a:bodyPr>
        <a:lstStyle/>
        <a:p>
          <a:pPr marL="0" lvl="0" indent="0" algn="ctr" defTabSz="1244600">
            <a:lnSpc>
              <a:spcPct val="90000"/>
            </a:lnSpc>
            <a:spcBef>
              <a:spcPct val="0"/>
            </a:spcBef>
            <a:spcAft>
              <a:spcPct val="35000"/>
            </a:spcAft>
            <a:buNone/>
          </a:pPr>
          <a:r>
            <a:rPr lang="en-US" sz="2800" kern="1200" dirty="0">
              <a:solidFill>
                <a:srgbClr val="595959"/>
              </a:solidFill>
            </a:rPr>
            <a:t>Rachel Carson</a:t>
          </a:r>
          <a:endParaRPr lang="en-CA" sz="2800" b="1" kern="1200" dirty="0">
            <a:solidFill>
              <a:srgbClr val="595959"/>
            </a:solidFill>
          </a:endParaRPr>
        </a:p>
      </dsp:txBody>
      <dsp:txXfrm>
        <a:off x="2529403" y="2329495"/>
        <a:ext cx="2294985" cy="851439"/>
      </dsp:txXfrm>
    </dsp:sp>
    <dsp:sp modelId="{4F3F8EA3-F51B-42F2-B64C-575BC8433C9B}">
      <dsp:nvSpPr>
        <dsp:cNvPr id="0" name=""/>
        <dsp:cNvSpPr/>
      </dsp:nvSpPr>
      <dsp:spPr>
        <a:xfrm>
          <a:off x="5480874" y="818268"/>
          <a:ext cx="1441205" cy="1441210"/>
        </a:xfrm>
        <a:prstGeom prst="roundRect">
          <a:avLst/>
        </a:prstGeom>
        <a:blipFill>
          <a:blip xmlns:r="http://schemas.openxmlformats.org/officeDocument/2006/relationships" r:embed="rId5">
            <a:extLst>
              <a:ext uri="{96DAC541-7B7A-43D3-8B79-37D633B846F1}">
                <asvg:svgBlip xmlns:asvg="http://schemas.microsoft.com/office/drawing/2016/SVG/main" r:embed="rId6"/>
              </a:ext>
            </a:extLst>
          </a:blip>
          <a:srcRect/>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7E68E5BF-0B99-4D5E-8947-5A316BE3836F}">
      <dsp:nvSpPr>
        <dsp:cNvPr id="0" name=""/>
        <dsp:cNvSpPr/>
      </dsp:nvSpPr>
      <dsp:spPr>
        <a:xfrm>
          <a:off x="5053983" y="2329495"/>
          <a:ext cx="2294985" cy="85143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9136" tIns="199136" rIns="199136" bIns="0" numCol="1" spcCol="1270" anchor="t" anchorCtr="0">
          <a:noAutofit/>
        </a:bodyPr>
        <a:lstStyle/>
        <a:p>
          <a:pPr marL="0" lvl="0" indent="0" algn="ctr" defTabSz="1244600">
            <a:lnSpc>
              <a:spcPct val="90000"/>
            </a:lnSpc>
            <a:spcBef>
              <a:spcPct val="0"/>
            </a:spcBef>
            <a:spcAft>
              <a:spcPct val="35000"/>
            </a:spcAft>
            <a:buNone/>
          </a:pPr>
          <a:r>
            <a:rPr lang="en-US" sz="2800" b="0" kern="1200" dirty="0">
              <a:solidFill>
                <a:srgbClr val="595959"/>
              </a:solidFill>
            </a:rPr>
            <a:t>Coco Chanel</a:t>
          </a:r>
          <a:endParaRPr lang="en-CA" sz="2800" b="0" kern="1200" dirty="0">
            <a:solidFill>
              <a:srgbClr val="595959"/>
            </a:solidFill>
          </a:endParaRPr>
        </a:p>
      </dsp:txBody>
      <dsp:txXfrm>
        <a:off x="5053983" y="2329495"/>
        <a:ext cx="2294985" cy="851439"/>
      </dsp:txXfrm>
    </dsp:sp>
    <dsp:sp modelId="{C72E2E5C-27CF-4F66-BD7A-F6830FC29FA2}">
      <dsp:nvSpPr>
        <dsp:cNvPr id="0" name=""/>
        <dsp:cNvSpPr/>
      </dsp:nvSpPr>
      <dsp:spPr>
        <a:xfrm>
          <a:off x="8005454" y="818268"/>
          <a:ext cx="1441205" cy="1441210"/>
        </a:xfrm>
        <a:prstGeom prst="roundRect">
          <a:avLst/>
        </a:prstGeom>
        <a:blipFill>
          <a:blip xmlns:r="http://schemas.openxmlformats.org/officeDocument/2006/relationships" r:embed="rId7">
            <a:extLst>
              <a:ext uri="{96DAC541-7B7A-43D3-8B79-37D633B846F1}">
                <asvg:svgBlip xmlns:asvg="http://schemas.microsoft.com/office/drawing/2016/SVG/main" r:embed="rId8"/>
              </a:ext>
            </a:extLst>
          </a:blip>
          <a:srcRect/>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698FFB2C-C4F0-479D-B9E8-B7E27D14A92B}">
      <dsp:nvSpPr>
        <dsp:cNvPr id="0" name=""/>
        <dsp:cNvSpPr/>
      </dsp:nvSpPr>
      <dsp:spPr>
        <a:xfrm>
          <a:off x="7578564" y="2329495"/>
          <a:ext cx="2294985" cy="85143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9136" tIns="199136" rIns="199136" bIns="0" numCol="1" spcCol="1270" anchor="t" anchorCtr="0">
          <a:noAutofit/>
        </a:bodyPr>
        <a:lstStyle/>
        <a:p>
          <a:pPr marL="0" lvl="0" indent="0" algn="ctr" defTabSz="1244600">
            <a:lnSpc>
              <a:spcPct val="90000"/>
            </a:lnSpc>
            <a:spcBef>
              <a:spcPct val="0"/>
            </a:spcBef>
            <a:spcAft>
              <a:spcPct val="35000"/>
            </a:spcAft>
            <a:buNone/>
          </a:pPr>
          <a:r>
            <a:rPr lang="en-US" sz="2800" b="0" kern="1200" dirty="0">
              <a:solidFill>
                <a:srgbClr val="595959"/>
              </a:solidFill>
            </a:rPr>
            <a:t>Marie Curie</a:t>
          </a:r>
          <a:endParaRPr lang="en-CA" sz="2800" b="0" kern="1200" dirty="0">
            <a:solidFill>
              <a:srgbClr val="595959"/>
            </a:solidFill>
          </a:endParaRPr>
        </a:p>
      </dsp:txBody>
      <dsp:txXfrm>
        <a:off x="7578564" y="2329495"/>
        <a:ext cx="2294985" cy="851439"/>
      </dsp:txXfrm>
    </dsp:sp>
  </dsp:spTree>
</dsp:drawing>
</file>

<file path=ppt/diagrams/drawing3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FA7CD18-4547-4F69-BCBF-3E4ECB2CC8DD}">
      <dsp:nvSpPr>
        <dsp:cNvPr id="0" name=""/>
        <dsp:cNvSpPr/>
      </dsp:nvSpPr>
      <dsp:spPr>
        <a:xfrm>
          <a:off x="215993" y="1540652"/>
          <a:ext cx="1337803" cy="1337803"/>
        </a:xfrm>
        <a:prstGeom prst="ellipse">
          <a:avLst/>
        </a:prstGeom>
        <a:solidFill>
          <a:schemeClr val="accent5">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5F6C3523-55F7-4513-A29B-3EF40E16E839}">
      <dsp:nvSpPr>
        <dsp:cNvPr id="0" name=""/>
        <dsp:cNvSpPr/>
      </dsp:nvSpPr>
      <dsp:spPr>
        <a:xfrm>
          <a:off x="496932" y="1821591"/>
          <a:ext cx="775925" cy="775925"/>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65B80D48-65B8-4CC9-9A60-66424D03FA66}">
      <dsp:nvSpPr>
        <dsp:cNvPr id="0" name=""/>
        <dsp:cNvSpPr/>
      </dsp:nvSpPr>
      <dsp:spPr>
        <a:xfrm>
          <a:off x="1840468" y="1540652"/>
          <a:ext cx="3153393" cy="133780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0" lvl="0" indent="0" algn="l" defTabSz="1066800">
            <a:lnSpc>
              <a:spcPct val="100000"/>
            </a:lnSpc>
            <a:spcBef>
              <a:spcPct val="0"/>
            </a:spcBef>
            <a:spcAft>
              <a:spcPct val="35000"/>
            </a:spcAft>
            <a:buNone/>
          </a:pPr>
          <a:r>
            <a:rPr lang="en-US" sz="2400" kern="1200">
              <a:solidFill>
                <a:srgbClr val="595959"/>
              </a:solidFill>
            </a:rPr>
            <a:t>How could you implement these steps in your organization?</a:t>
          </a:r>
        </a:p>
      </dsp:txBody>
      <dsp:txXfrm>
        <a:off x="1840468" y="1540652"/>
        <a:ext cx="3153393" cy="1337803"/>
      </dsp:txXfrm>
    </dsp:sp>
    <dsp:sp modelId="{F9FE4918-7888-4AEB-A39D-6E309C7BCAE9}">
      <dsp:nvSpPr>
        <dsp:cNvPr id="0" name=""/>
        <dsp:cNvSpPr/>
      </dsp:nvSpPr>
      <dsp:spPr>
        <a:xfrm>
          <a:off x="5543316" y="1540652"/>
          <a:ext cx="1337803" cy="1337803"/>
        </a:xfrm>
        <a:prstGeom prst="ellipse">
          <a:avLst/>
        </a:prstGeom>
        <a:solidFill>
          <a:schemeClr val="accent5">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8322E1E7-33E7-4C6A-A83C-0D2384FACE58}">
      <dsp:nvSpPr>
        <dsp:cNvPr id="0" name=""/>
        <dsp:cNvSpPr/>
      </dsp:nvSpPr>
      <dsp:spPr>
        <a:xfrm>
          <a:off x="5824255" y="1821591"/>
          <a:ext cx="775925" cy="775925"/>
        </a:xfrm>
        <a:prstGeom prst="rect">
          <a:avLst/>
        </a:prstGeom>
        <a:blipFill>
          <a:blip xmlns:r="http://schemas.openxmlformats.org/officeDocument/2006/relationships" r:embed="rId3">
            <a:extLst>
              <a:ext uri="{96DAC541-7B7A-43D3-8B79-37D633B846F1}">
                <asvg:svgBlip xmlns:asvg="http://schemas.microsoft.com/office/drawing/2016/SVG/main" r:embed="rId4"/>
              </a:ext>
            </a:extLst>
          </a:blip>
          <a:srcRect/>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0055CECE-C87D-4B00-880E-78A0F98C840D}">
      <dsp:nvSpPr>
        <dsp:cNvPr id="0" name=""/>
        <dsp:cNvSpPr/>
      </dsp:nvSpPr>
      <dsp:spPr>
        <a:xfrm>
          <a:off x="7167792" y="1540652"/>
          <a:ext cx="3153393" cy="133780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0" lvl="0" indent="0" algn="l" defTabSz="1066800">
            <a:lnSpc>
              <a:spcPct val="100000"/>
            </a:lnSpc>
            <a:spcBef>
              <a:spcPct val="0"/>
            </a:spcBef>
            <a:spcAft>
              <a:spcPct val="35000"/>
            </a:spcAft>
            <a:buNone/>
          </a:pPr>
          <a:r>
            <a:rPr lang="en-US" sz="2400" kern="1200" dirty="0">
              <a:solidFill>
                <a:srgbClr val="595959"/>
              </a:solidFill>
            </a:rPr>
            <a:t>What other steps or methods could you include in this process for circumstances unique to your organization?</a:t>
          </a:r>
        </a:p>
      </dsp:txBody>
      <dsp:txXfrm>
        <a:off x="7167792" y="1540652"/>
        <a:ext cx="3153393" cy="1337803"/>
      </dsp:txXfrm>
    </dsp:sp>
  </dsp:spTree>
</dsp:drawing>
</file>

<file path=ppt/diagrams/drawing3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943BB95-BA53-4EC1-843C-723C088A49F0}">
      <dsp:nvSpPr>
        <dsp:cNvPr id="0" name=""/>
        <dsp:cNvSpPr/>
      </dsp:nvSpPr>
      <dsp:spPr>
        <a:xfrm>
          <a:off x="0" y="95673"/>
          <a:ext cx="9505243" cy="3802097"/>
        </a:xfrm>
        <a:prstGeom prst="leftRightRibbon">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9520E24D-640A-4021-8129-68C4263944FF}">
      <dsp:nvSpPr>
        <dsp:cNvPr id="0" name=""/>
        <dsp:cNvSpPr/>
      </dsp:nvSpPr>
      <dsp:spPr>
        <a:xfrm>
          <a:off x="1140629" y="761040"/>
          <a:ext cx="3136730" cy="1863027"/>
        </a:xfrm>
        <a:prstGeom prst="rect">
          <a:avLst/>
        </a:prstGeom>
        <a:noFill/>
        <a:ln w="12700" cap="flat" cmpd="sng" algn="ctr">
          <a:noFill/>
          <a:prstDash val="solid"/>
          <a:miter lim="800000"/>
        </a:ln>
        <a:effectLst/>
        <a:sp3d/>
      </dsp:spPr>
      <dsp:style>
        <a:lnRef idx="2">
          <a:scrgbClr r="0" g="0" b="0"/>
        </a:lnRef>
        <a:fillRef idx="1">
          <a:scrgbClr r="0" g="0" b="0"/>
        </a:fillRef>
        <a:effectRef idx="0">
          <a:scrgbClr r="0" g="0" b="0"/>
        </a:effectRef>
        <a:fontRef idx="minor">
          <a:schemeClr val="lt1"/>
        </a:fontRef>
      </dsp:style>
      <dsp:txBody>
        <a:bodyPr spcFirstLastPara="0" vert="horz" wrap="square" lIns="0" tIns="71120" rIns="0" bIns="76200" numCol="1" spcCol="1270" anchor="ctr" anchorCtr="0">
          <a:noAutofit/>
        </a:bodyPr>
        <a:lstStyle/>
        <a:p>
          <a:pPr marL="0" lvl="0" indent="0" algn="ctr" defTabSz="889000">
            <a:lnSpc>
              <a:spcPct val="90000"/>
            </a:lnSpc>
            <a:spcBef>
              <a:spcPct val="0"/>
            </a:spcBef>
            <a:spcAft>
              <a:spcPct val="35000"/>
            </a:spcAft>
            <a:buNone/>
          </a:pPr>
          <a:r>
            <a:rPr lang="en-US" sz="2000" kern="1200" dirty="0"/>
            <a:t>Spend 10 minutes writing as many branding ideas as you can. Come up with at least one set of branding words and phrases for each person in your group.</a:t>
          </a:r>
          <a:endParaRPr lang="en-CA" sz="2000" kern="1200" dirty="0"/>
        </a:p>
      </dsp:txBody>
      <dsp:txXfrm>
        <a:off x="1140629" y="761040"/>
        <a:ext cx="3136730" cy="1863027"/>
      </dsp:txXfrm>
    </dsp:sp>
    <dsp:sp modelId="{A474D91D-E6C5-4CCC-AED2-B3CF4E56A66E}">
      <dsp:nvSpPr>
        <dsp:cNvPr id="0" name=""/>
        <dsp:cNvSpPr/>
      </dsp:nvSpPr>
      <dsp:spPr>
        <a:xfrm>
          <a:off x="4752621" y="1369375"/>
          <a:ext cx="3707045" cy="1863027"/>
        </a:xfrm>
        <a:prstGeom prst="rect">
          <a:avLst/>
        </a:prstGeom>
        <a:noFill/>
        <a:ln w="12700" cap="flat" cmpd="sng" algn="ctr">
          <a:noFill/>
          <a:prstDash val="solid"/>
          <a:miter lim="800000"/>
        </a:ln>
        <a:effectLst/>
        <a:sp3d/>
      </dsp:spPr>
      <dsp:style>
        <a:lnRef idx="2">
          <a:scrgbClr r="0" g="0" b="0"/>
        </a:lnRef>
        <a:fillRef idx="1">
          <a:scrgbClr r="0" g="0" b="0"/>
        </a:fillRef>
        <a:effectRef idx="0">
          <a:scrgbClr r="0" g="0" b="0"/>
        </a:effectRef>
        <a:fontRef idx="minor">
          <a:schemeClr val="lt1"/>
        </a:fontRef>
      </dsp:style>
      <dsp:txBody>
        <a:bodyPr spcFirstLastPara="0" vert="horz" wrap="square" lIns="0" tIns="71120" rIns="0" bIns="76200" numCol="1" spcCol="1270" anchor="ctr" anchorCtr="0">
          <a:noAutofit/>
        </a:bodyPr>
        <a:lstStyle/>
        <a:p>
          <a:pPr marL="0" lvl="0" indent="0" algn="ctr" defTabSz="889000">
            <a:lnSpc>
              <a:spcPct val="90000"/>
            </a:lnSpc>
            <a:spcBef>
              <a:spcPct val="0"/>
            </a:spcBef>
            <a:spcAft>
              <a:spcPct val="35000"/>
            </a:spcAft>
            <a:buNone/>
          </a:pPr>
          <a:r>
            <a:rPr lang="en-US" sz="2000" kern="1200" dirty="0"/>
            <a:t>You can revisit the On the Clock, and Leadership Styles worksheets and CEO for a Day activity for inspiration, adding to them where possible.</a:t>
          </a:r>
        </a:p>
      </dsp:txBody>
      <dsp:txXfrm>
        <a:off x="4752621" y="1369375"/>
        <a:ext cx="3707045" cy="1863027"/>
      </dsp:txXfrm>
    </dsp:sp>
  </dsp:spTree>
</dsp:drawing>
</file>

<file path=ppt/diagrams/drawing3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1CE9584-5F94-4A27-80DB-7C3E23F9FCAD}">
      <dsp:nvSpPr>
        <dsp:cNvPr id="0" name=""/>
        <dsp:cNvSpPr/>
      </dsp:nvSpPr>
      <dsp:spPr>
        <a:xfrm>
          <a:off x="0" y="19579"/>
          <a:ext cx="11436350" cy="1072579"/>
        </a:xfrm>
        <a:prstGeom prst="roundRect">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marL="0" lvl="0" indent="0" algn="l" defTabSz="1200150">
            <a:lnSpc>
              <a:spcPct val="90000"/>
            </a:lnSpc>
            <a:spcBef>
              <a:spcPct val="0"/>
            </a:spcBef>
            <a:spcAft>
              <a:spcPct val="35000"/>
            </a:spcAft>
            <a:buNone/>
          </a:pPr>
          <a:r>
            <a:rPr lang="en-US" sz="2700" kern="1200" dirty="0"/>
            <a:t>Choose the top two ideas from the previous activity. </a:t>
          </a:r>
          <a:endParaRPr lang="en-CA" sz="2700" kern="1200" dirty="0"/>
        </a:p>
      </dsp:txBody>
      <dsp:txXfrm>
        <a:off x="52359" y="71938"/>
        <a:ext cx="11331632" cy="967861"/>
      </dsp:txXfrm>
    </dsp:sp>
    <dsp:sp modelId="{07EBB967-76ED-40F9-80DE-61C3151A81E0}">
      <dsp:nvSpPr>
        <dsp:cNvPr id="0" name=""/>
        <dsp:cNvSpPr/>
      </dsp:nvSpPr>
      <dsp:spPr>
        <a:xfrm>
          <a:off x="0" y="1169919"/>
          <a:ext cx="11436350" cy="1072579"/>
        </a:xfrm>
        <a:prstGeom prst="roundRect">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marL="0" lvl="0" indent="0" algn="l" defTabSz="1200150">
            <a:lnSpc>
              <a:spcPct val="90000"/>
            </a:lnSpc>
            <a:spcBef>
              <a:spcPct val="0"/>
            </a:spcBef>
            <a:spcAft>
              <a:spcPct val="35000"/>
            </a:spcAft>
            <a:buNone/>
          </a:pPr>
          <a:r>
            <a:rPr lang="en-US" sz="2700" kern="1200" dirty="0"/>
            <a:t>Complete the worksheets in your workbook for each idea. Each worksheet includes the following questions:</a:t>
          </a:r>
          <a:endParaRPr lang="en-CA" sz="2700" kern="1200" dirty="0"/>
        </a:p>
      </dsp:txBody>
      <dsp:txXfrm>
        <a:off x="52359" y="1222278"/>
        <a:ext cx="11331632" cy="967861"/>
      </dsp:txXfrm>
    </dsp:sp>
    <dsp:sp modelId="{31A7236F-06C6-48FC-82B8-6EDC5AF0D2A7}">
      <dsp:nvSpPr>
        <dsp:cNvPr id="0" name=""/>
        <dsp:cNvSpPr/>
      </dsp:nvSpPr>
      <dsp:spPr>
        <a:xfrm>
          <a:off x="152503" y="2242498"/>
          <a:ext cx="11131342" cy="184436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63104" tIns="34290" rIns="192024" bIns="34290" numCol="1" spcCol="1270" anchor="t" anchorCtr="0">
          <a:noAutofit/>
        </a:bodyPr>
        <a:lstStyle/>
        <a:p>
          <a:pPr marL="228600" lvl="1" indent="-228600" algn="l" defTabSz="933450">
            <a:lnSpc>
              <a:spcPct val="90000"/>
            </a:lnSpc>
            <a:spcBef>
              <a:spcPct val="0"/>
            </a:spcBef>
            <a:spcAft>
              <a:spcPct val="20000"/>
            </a:spcAft>
            <a:buFont typeface="Symbol" panose="05050102010706020507" pitchFamily="18" charset="2"/>
            <a:buChar char=""/>
          </a:pPr>
          <a:r>
            <a:rPr lang="en-US" sz="2100" kern="1200" dirty="0">
              <a:solidFill>
                <a:srgbClr val="595959"/>
              </a:solidFill>
            </a:rPr>
            <a:t>What type of leader do you envision yourself to be?</a:t>
          </a:r>
          <a:endParaRPr lang="en-CA" sz="2100" kern="1200" dirty="0">
            <a:solidFill>
              <a:srgbClr val="595959"/>
            </a:solidFill>
          </a:endParaRPr>
        </a:p>
        <a:p>
          <a:pPr marL="228600" lvl="1" indent="-228600" algn="l" defTabSz="933450">
            <a:lnSpc>
              <a:spcPct val="90000"/>
            </a:lnSpc>
            <a:spcBef>
              <a:spcPct val="0"/>
            </a:spcBef>
            <a:spcAft>
              <a:spcPct val="20000"/>
            </a:spcAft>
            <a:buFont typeface="Symbol" panose="05050102010706020507" pitchFamily="18" charset="2"/>
            <a:buChar char=""/>
          </a:pPr>
          <a:r>
            <a:rPr lang="en-US" sz="2100" kern="1200" dirty="0">
              <a:solidFill>
                <a:srgbClr val="595959"/>
              </a:solidFill>
            </a:rPr>
            <a:t>What problems or issues could your leadership resolve?</a:t>
          </a:r>
          <a:endParaRPr lang="en-CA" sz="2100" kern="1200" dirty="0">
            <a:solidFill>
              <a:srgbClr val="595959"/>
            </a:solidFill>
          </a:endParaRPr>
        </a:p>
        <a:p>
          <a:pPr marL="228600" lvl="1" indent="-228600" algn="l" defTabSz="933450">
            <a:lnSpc>
              <a:spcPct val="90000"/>
            </a:lnSpc>
            <a:spcBef>
              <a:spcPct val="0"/>
            </a:spcBef>
            <a:spcAft>
              <a:spcPct val="20000"/>
            </a:spcAft>
            <a:buFont typeface="Symbol" panose="05050102010706020507" pitchFamily="18" charset="2"/>
            <a:buChar char=""/>
          </a:pPr>
          <a:r>
            <a:rPr lang="en-US" sz="2100" kern="1200" dirty="0">
              <a:solidFill>
                <a:srgbClr val="595959"/>
              </a:solidFill>
            </a:rPr>
            <a:t>Who would benefit from your leadership style?</a:t>
          </a:r>
          <a:endParaRPr lang="en-CA" sz="2100" kern="1200" dirty="0">
            <a:solidFill>
              <a:srgbClr val="595959"/>
            </a:solidFill>
          </a:endParaRPr>
        </a:p>
        <a:p>
          <a:pPr marL="228600" lvl="1" indent="-228600" algn="l" defTabSz="933450">
            <a:lnSpc>
              <a:spcPct val="90000"/>
            </a:lnSpc>
            <a:spcBef>
              <a:spcPct val="0"/>
            </a:spcBef>
            <a:spcAft>
              <a:spcPct val="20000"/>
            </a:spcAft>
            <a:buFont typeface="Symbol" panose="05050102010706020507" pitchFamily="18" charset="2"/>
            <a:buChar char=""/>
          </a:pPr>
          <a:r>
            <a:rPr lang="en-US" sz="2100" kern="1200" dirty="0">
              <a:solidFill>
                <a:srgbClr val="595959"/>
              </a:solidFill>
            </a:rPr>
            <a:t>Who would your customers be?</a:t>
          </a:r>
          <a:endParaRPr lang="en-CA" sz="2100" kern="1200" dirty="0">
            <a:solidFill>
              <a:srgbClr val="595959"/>
            </a:solidFill>
          </a:endParaRPr>
        </a:p>
        <a:p>
          <a:pPr marL="228600" lvl="1" indent="-228600" algn="l" defTabSz="933450">
            <a:lnSpc>
              <a:spcPct val="90000"/>
            </a:lnSpc>
            <a:spcBef>
              <a:spcPct val="0"/>
            </a:spcBef>
            <a:spcAft>
              <a:spcPct val="20000"/>
            </a:spcAft>
            <a:buFont typeface="Symbol" panose="05050102010706020507" pitchFamily="18" charset="2"/>
            <a:buChar char=""/>
          </a:pPr>
          <a:r>
            <a:rPr lang="en-US" sz="2100" kern="1200" dirty="0">
              <a:solidFill>
                <a:srgbClr val="595959"/>
              </a:solidFill>
            </a:rPr>
            <a:t>How does your leadership style translate into a customer-focused experience?</a:t>
          </a:r>
          <a:endParaRPr lang="en-CA" sz="2100" kern="1200" dirty="0">
            <a:solidFill>
              <a:srgbClr val="595959"/>
            </a:solidFill>
          </a:endParaRPr>
        </a:p>
      </dsp:txBody>
      <dsp:txXfrm>
        <a:off x="152503" y="2242498"/>
        <a:ext cx="11131342" cy="1844369"/>
      </dsp:txXfrm>
    </dsp:sp>
  </dsp:spTree>
</dsp:drawing>
</file>

<file path=ppt/diagrams/drawing3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74A8E70-9BE5-495F-A2D5-EB489A39592E}">
      <dsp:nvSpPr>
        <dsp:cNvPr id="0" name=""/>
        <dsp:cNvSpPr/>
      </dsp:nvSpPr>
      <dsp:spPr>
        <a:xfrm>
          <a:off x="0" y="2203"/>
          <a:ext cx="10159808" cy="0"/>
        </a:xfrm>
        <a:prstGeom prst="line">
          <a:avLst/>
        </a:prstGeom>
        <a:solidFill>
          <a:schemeClr val="lt1">
            <a:hueOff val="0"/>
            <a:satOff val="0"/>
            <a:lumOff val="0"/>
            <a:alphaOff val="0"/>
          </a:schemeClr>
        </a:solidFill>
        <a:ln w="12700" cap="flat" cmpd="sng" algn="ctr">
          <a:solidFill>
            <a:schemeClr val="accent2">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A1941E82-A773-4593-95B5-9071C568C321}">
      <dsp:nvSpPr>
        <dsp:cNvPr id="0" name=""/>
        <dsp:cNvSpPr/>
      </dsp:nvSpPr>
      <dsp:spPr>
        <a:xfrm>
          <a:off x="0" y="2203"/>
          <a:ext cx="1443436" cy="450844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1920" tIns="121920" rIns="121920" bIns="121920" numCol="1" spcCol="1270" anchor="t" anchorCtr="0">
          <a:noAutofit/>
        </a:bodyPr>
        <a:lstStyle/>
        <a:p>
          <a:pPr marL="0" lvl="0" indent="0" algn="l" defTabSz="1422400">
            <a:lnSpc>
              <a:spcPct val="90000"/>
            </a:lnSpc>
            <a:spcBef>
              <a:spcPct val="0"/>
            </a:spcBef>
            <a:spcAft>
              <a:spcPct val="35000"/>
            </a:spcAft>
            <a:buNone/>
          </a:pPr>
          <a:r>
            <a:rPr lang="en-US" sz="3200" kern="1200" dirty="0">
              <a:solidFill>
                <a:srgbClr val="595959"/>
              </a:solidFill>
            </a:rPr>
            <a:t>Tips:</a:t>
          </a:r>
          <a:endParaRPr lang="en-CA" sz="3200" kern="1200" dirty="0">
            <a:solidFill>
              <a:srgbClr val="595959"/>
            </a:solidFill>
          </a:endParaRPr>
        </a:p>
      </dsp:txBody>
      <dsp:txXfrm>
        <a:off x="0" y="2203"/>
        <a:ext cx="1443436" cy="4508440"/>
      </dsp:txXfrm>
    </dsp:sp>
    <dsp:sp modelId="{D3BABA08-1D44-4013-9BCB-4884B9885A54}">
      <dsp:nvSpPr>
        <dsp:cNvPr id="0" name=""/>
        <dsp:cNvSpPr/>
      </dsp:nvSpPr>
      <dsp:spPr>
        <a:xfrm>
          <a:off x="1580504" y="50744"/>
          <a:ext cx="8573589" cy="89739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t" anchorCtr="0">
          <a:noAutofit/>
        </a:bodyPr>
        <a:lstStyle/>
        <a:p>
          <a:pPr marL="0" lvl="0" indent="0" algn="l" defTabSz="1244600">
            <a:lnSpc>
              <a:spcPct val="90000"/>
            </a:lnSpc>
            <a:spcBef>
              <a:spcPct val="0"/>
            </a:spcBef>
            <a:spcAft>
              <a:spcPct val="35000"/>
            </a:spcAft>
            <a:buFont typeface="Symbol" panose="05050102010706020507" pitchFamily="18" charset="2"/>
            <a:buNone/>
          </a:pPr>
          <a:r>
            <a:rPr lang="en-US" sz="2800" b="0" kern="1200" dirty="0">
              <a:solidFill>
                <a:srgbClr val="595959"/>
              </a:solidFill>
            </a:rPr>
            <a:t>Be clear and direct</a:t>
          </a:r>
          <a:endParaRPr lang="en-CA" sz="2800" b="0" kern="1200" dirty="0">
            <a:solidFill>
              <a:srgbClr val="595959"/>
            </a:solidFill>
          </a:endParaRPr>
        </a:p>
      </dsp:txBody>
      <dsp:txXfrm>
        <a:off x="1580504" y="50744"/>
        <a:ext cx="8573589" cy="897398"/>
      </dsp:txXfrm>
    </dsp:sp>
    <dsp:sp modelId="{B2F4C0D6-C9EE-4206-B5BB-319F1EBA101A}">
      <dsp:nvSpPr>
        <dsp:cNvPr id="0" name=""/>
        <dsp:cNvSpPr/>
      </dsp:nvSpPr>
      <dsp:spPr>
        <a:xfrm>
          <a:off x="1443436" y="948143"/>
          <a:ext cx="7310299" cy="0"/>
        </a:xfrm>
        <a:prstGeom prst="line">
          <a:avLst/>
        </a:prstGeom>
        <a:solidFill>
          <a:schemeClr val="accent2">
            <a:hueOff val="0"/>
            <a:satOff val="0"/>
            <a:lumOff val="0"/>
            <a:alphaOff val="0"/>
          </a:schemeClr>
        </a:solidFill>
        <a:ln w="12700" cap="flat" cmpd="sng" algn="ctr">
          <a:solidFill>
            <a:schemeClr val="accen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B3C3B228-99E2-4C7D-AB6F-97B1BBEEAAC5}">
      <dsp:nvSpPr>
        <dsp:cNvPr id="0" name=""/>
        <dsp:cNvSpPr/>
      </dsp:nvSpPr>
      <dsp:spPr>
        <a:xfrm>
          <a:off x="1580504" y="996683"/>
          <a:ext cx="8573589" cy="81839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t" anchorCtr="0">
          <a:noAutofit/>
        </a:bodyPr>
        <a:lstStyle/>
        <a:p>
          <a:pPr marL="0" lvl="0" indent="0" algn="l" defTabSz="1244600">
            <a:lnSpc>
              <a:spcPct val="90000"/>
            </a:lnSpc>
            <a:spcBef>
              <a:spcPct val="0"/>
            </a:spcBef>
            <a:spcAft>
              <a:spcPct val="35000"/>
            </a:spcAft>
            <a:buFont typeface="Symbol" panose="05050102010706020507" pitchFamily="18" charset="2"/>
            <a:buNone/>
          </a:pPr>
          <a:r>
            <a:rPr lang="en-US" sz="2800" b="0" kern="1200" dirty="0">
              <a:solidFill>
                <a:srgbClr val="595959"/>
              </a:solidFill>
            </a:rPr>
            <a:t>Give a clear picture of what you are selling</a:t>
          </a:r>
          <a:endParaRPr lang="en-CA" sz="2800" b="0" kern="1200" dirty="0">
            <a:solidFill>
              <a:srgbClr val="595959"/>
            </a:solidFill>
          </a:endParaRPr>
        </a:p>
      </dsp:txBody>
      <dsp:txXfrm>
        <a:off x="1580504" y="996683"/>
        <a:ext cx="8573589" cy="818394"/>
      </dsp:txXfrm>
    </dsp:sp>
    <dsp:sp modelId="{EDCBE7B3-CE9A-4137-9DA5-80CD6F2F82AF}">
      <dsp:nvSpPr>
        <dsp:cNvPr id="0" name=""/>
        <dsp:cNvSpPr/>
      </dsp:nvSpPr>
      <dsp:spPr>
        <a:xfrm>
          <a:off x="1443436" y="1815077"/>
          <a:ext cx="7310299" cy="0"/>
        </a:xfrm>
        <a:prstGeom prst="line">
          <a:avLst/>
        </a:prstGeom>
        <a:solidFill>
          <a:schemeClr val="accent2">
            <a:hueOff val="0"/>
            <a:satOff val="0"/>
            <a:lumOff val="0"/>
            <a:alphaOff val="0"/>
          </a:schemeClr>
        </a:solidFill>
        <a:ln w="12700" cap="flat" cmpd="sng" algn="ctr">
          <a:solidFill>
            <a:schemeClr val="accen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150A56B6-A5A0-4FE0-A97B-32CD2E2EAF0C}">
      <dsp:nvSpPr>
        <dsp:cNvPr id="0" name=""/>
        <dsp:cNvSpPr/>
      </dsp:nvSpPr>
      <dsp:spPr>
        <a:xfrm>
          <a:off x="1580504" y="1863618"/>
          <a:ext cx="8573589" cy="97081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t" anchorCtr="0">
          <a:noAutofit/>
        </a:bodyPr>
        <a:lstStyle/>
        <a:p>
          <a:pPr marL="0" lvl="0" indent="0" algn="l" defTabSz="1244600">
            <a:lnSpc>
              <a:spcPct val="90000"/>
            </a:lnSpc>
            <a:spcBef>
              <a:spcPct val="0"/>
            </a:spcBef>
            <a:spcAft>
              <a:spcPct val="35000"/>
            </a:spcAft>
            <a:buFont typeface="Symbol" panose="05050102010706020507" pitchFamily="18" charset="2"/>
            <a:buNone/>
          </a:pPr>
          <a:r>
            <a:rPr lang="en-US" sz="2800" b="0" kern="1200" dirty="0">
              <a:solidFill>
                <a:srgbClr val="595959"/>
              </a:solidFill>
            </a:rPr>
            <a:t>Capture attention with an opening statement that connects with the audience</a:t>
          </a:r>
          <a:endParaRPr lang="en-CA" sz="2800" b="0" kern="1200" dirty="0">
            <a:solidFill>
              <a:srgbClr val="595959"/>
            </a:solidFill>
          </a:endParaRPr>
        </a:p>
      </dsp:txBody>
      <dsp:txXfrm>
        <a:off x="1580504" y="1863618"/>
        <a:ext cx="8573589" cy="970811"/>
      </dsp:txXfrm>
    </dsp:sp>
    <dsp:sp modelId="{8EE07AE9-95D2-4605-84C9-BB7B3FE5AE2F}">
      <dsp:nvSpPr>
        <dsp:cNvPr id="0" name=""/>
        <dsp:cNvSpPr/>
      </dsp:nvSpPr>
      <dsp:spPr>
        <a:xfrm>
          <a:off x="1443436" y="2834430"/>
          <a:ext cx="7310299" cy="0"/>
        </a:xfrm>
        <a:prstGeom prst="line">
          <a:avLst/>
        </a:prstGeom>
        <a:solidFill>
          <a:schemeClr val="accent2">
            <a:hueOff val="0"/>
            <a:satOff val="0"/>
            <a:lumOff val="0"/>
            <a:alphaOff val="0"/>
          </a:schemeClr>
        </a:solidFill>
        <a:ln w="12700" cap="flat" cmpd="sng" algn="ctr">
          <a:solidFill>
            <a:schemeClr val="accen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04B81E8C-4B9C-4621-8D9D-305EA9875FC0}">
      <dsp:nvSpPr>
        <dsp:cNvPr id="0" name=""/>
        <dsp:cNvSpPr/>
      </dsp:nvSpPr>
      <dsp:spPr>
        <a:xfrm>
          <a:off x="1580504" y="2882970"/>
          <a:ext cx="8573589" cy="77537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t" anchorCtr="0">
          <a:noAutofit/>
        </a:bodyPr>
        <a:lstStyle/>
        <a:p>
          <a:pPr marL="0" lvl="0" indent="0" algn="l" defTabSz="1244600">
            <a:lnSpc>
              <a:spcPct val="90000"/>
            </a:lnSpc>
            <a:spcBef>
              <a:spcPct val="0"/>
            </a:spcBef>
            <a:spcAft>
              <a:spcPct val="35000"/>
            </a:spcAft>
            <a:buFont typeface="Symbol" panose="05050102010706020507" pitchFamily="18" charset="2"/>
            <a:buNone/>
          </a:pPr>
          <a:r>
            <a:rPr lang="en-US" sz="2800" b="0" kern="1200" dirty="0">
              <a:solidFill>
                <a:srgbClr val="595959"/>
              </a:solidFill>
            </a:rPr>
            <a:t>Let your passion show</a:t>
          </a:r>
          <a:endParaRPr lang="en-CA" sz="2800" b="0" kern="1200" dirty="0">
            <a:solidFill>
              <a:srgbClr val="595959"/>
            </a:solidFill>
          </a:endParaRPr>
        </a:p>
      </dsp:txBody>
      <dsp:txXfrm>
        <a:off x="1580504" y="2882970"/>
        <a:ext cx="8573589" cy="775377"/>
      </dsp:txXfrm>
    </dsp:sp>
    <dsp:sp modelId="{D6A771F8-4B19-4A03-B66C-1E66241B8479}">
      <dsp:nvSpPr>
        <dsp:cNvPr id="0" name=""/>
        <dsp:cNvSpPr/>
      </dsp:nvSpPr>
      <dsp:spPr>
        <a:xfrm>
          <a:off x="1443436" y="3658348"/>
          <a:ext cx="7310299" cy="0"/>
        </a:xfrm>
        <a:prstGeom prst="line">
          <a:avLst/>
        </a:prstGeom>
        <a:solidFill>
          <a:schemeClr val="accent2">
            <a:hueOff val="0"/>
            <a:satOff val="0"/>
            <a:lumOff val="0"/>
            <a:alphaOff val="0"/>
          </a:schemeClr>
        </a:solidFill>
        <a:ln w="12700" cap="flat" cmpd="sng" algn="ctr">
          <a:solidFill>
            <a:schemeClr val="accen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2A8CE188-EF51-458E-BBEE-1DB3D730045E}">
      <dsp:nvSpPr>
        <dsp:cNvPr id="0" name=""/>
        <dsp:cNvSpPr/>
      </dsp:nvSpPr>
      <dsp:spPr>
        <a:xfrm>
          <a:off x="1580504" y="3706889"/>
          <a:ext cx="8573589" cy="75458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t" anchorCtr="0">
          <a:noAutofit/>
        </a:bodyPr>
        <a:lstStyle/>
        <a:p>
          <a:pPr marL="0" lvl="0" indent="0" algn="l" defTabSz="1244600">
            <a:lnSpc>
              <a:spcPct val="90000"/>
            </a:lnSpc>
            <a:spcBef>
              <a:spcPct val="0"/>
            </a:spcBef>
            <a:spcAft>
              <a:spcPct val="35000"/>
            </a:spcAft>
            <a:buFont typeface="Symbol" panose="05050102010706020507" pitchFamily="18" charset="2"/>
            <a:buNone/>
          </a:pPr>
          <a:r>
            <a:rPr lang="en-US" sz="2800" b="0" kern="1200" dirty="0">
              <a:solidFill>
                <a:srgbClr val="595959"/>
              </a:solidFill>
            </a:rPr>
            <a:t>List the benefits</a:t>
          </a:r>
          <a:endParaRPr lang="en-CA" sz="2800" b="0" kern="1200" dirty="0">
            <a:solidFill>
              <a:srgbClr val="595959"/>
            </a:solidFill>
          </a:endParaRPr>
        </a:p>
      </dsp:txBody>
      <dsp:txXfrm>
        <a:off x="1580504" y="3706889"/>
        <a:ext cx="8573589" cy="754582"/>
      </dsp:txXfrm>
    </dsp:sp>
    <dsp:sp modelId="{09B8DDE0-8AAA-43E9-AAF5-1B32AEA7146A}">
      <dsp:nvSpPr>
        <dsp:cNvPr id="0" name=""/>
        <dsp:cNvSpPr/>
      </dsp:nvSpPr>
      <dsp:spPr>
        <a:xfrm>
          <a:off x="1443436" y="4461471"/>
          <a:ext cx="7310299" cy="0"/>
        </a:xfrm>
        <a:prstGeom prst="line">
          <a:avLst/>
        </a:prstGeom>
        <a:solidFill>
          <a:schemeClr val="accent2">
            <a:hueOff val="0"/>
            <a:satOff val="0"/>
            <a:lumOff val="0"/>
            <a:alphaOff val="0"/>
          </a:schemeClr>
        </a:solidFill>
        <a:ln w="12700" cap="flat" cmpd="sng" algn="ctr">
          <a:solidFill>
            <a:schemeClr val="accen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drawing3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3E8E64E-3D04-444D-B75D-828B186DDAAB}">
      <dsp:nvSpPr>
        <dsp:cNvPr id="0" name=""/>
        <dsp:cNvSpPr/>
      </dsp:nvSpPr>
      <dsp:spPr>
        <a:xfrm>
          <a:off x="0" y="681973"/>
          <a:ext cx="11436350" cy="1259028"/>
        </a:xfrm>
        <a:prstGeom prst="roundRect">
          <a:avLst>
            <a:gd name="adj" fmla="val 10000"/>
          </a:avLst>
        </a:prstGeom>
        <a:solidFill>
          <a:schemeClr val="accent4">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4456EF00-4E4D-452F-B964-7EF7B9B38440}">
      <dsp:nvSpPr>
        <dsp:cNvPr id="0" name=""/>
        <dsp:cNvSpPr/>
      </dsp:nvSpPr>
      <dsp:spPr>
        <a:xfrm>
          <a:off x="380855" y="965254"/>
          <a:ext cx="692465" cy="692465"/>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23BC54D8-4B3F-46A2-96AF-5E5BAEEF97C8}">
      <dsp:nvSpPr>
        <dsp:cNvPr id="0" name=""/>
        <dsp:cNvSpPr/>
      </dsp:nvSpPr>
      <dsp:spPr>
        <a:xfrm>
          <a:off x="1454177" y="681973"/>
          <a:ext cx="9982172" cy="125902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3247" tIns="133247" rIns="133247" bIns="133247" numCol="1" spcCol="1270" anchor="ctr" anchorCtr="0">
          <a:noAutofit/>
        </a:bodyPr>
        <a:lstStyle/>
        <a:p>
          <a:pPr marL="0" lvl="0" indent="0" algn="l" defTabSz="1244600">
            <a:lnSpc>
              <a:spcPct val="100000"/>
            </a:lnSpc>
            <a:spcBef>
              <a:spcPct val="0"/>
            </a:spcBef>
            <a:spcAft>
              <a:spcPct val="35000"/>
            </a:spcAft>
            <a:buNone/>
          </a:pPr>
          <a:r>
            <a:rPr lang="en-US" sz="2800" kern="1200" dirty="0">
              <a:solidFill>
                <a:srgbClr val="595959"/>
              </a:solidFill>
            </a:rPr>
            <a:t>In step five of From Idea to Brand, the concept of testing a presentation to receive honest feedback was explored. </a:t>
          </a:r>
        </a:p>
      </dsp:txBody>
      <dsp:txXfrm>
        <a:off x="1454177" y="681973"/>
        <a:ext cx="9982172" cy="1259028"/>
      </dsp:txXfrm>
    </dsp:sp>
    <dsp:sp modelId="{3682ADBE-CFE0-4167-8C6D-D48D8847E89C}">
      <dsp:nvSpPr>
        <dsp:cNvPr id="0" name=""/>
        <dsp:cNvSpPr/>
      </dsp:nvSpPr>
      <dsp:spPr>
        <a:xfrm>
          <a:off x="0" y="2255758"/>
          <a:ext cx="11436350" cy="1259028"/>
        </a:xfrm>
        <a:prstGeom prst="roundRect">
          <a:avLst>
            <a:gd name="adj" fmla="val 10000"/>
          </a:avLst>
        </a:prstGeom>
        <a:solidFill>
          <a:schemeClr val="accent4">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625458C4-9DCC-4387-874E-FCEE1296B942}">
      <dsp:nvSpPr>
        <dsp:cNvPr id="0" name=""/>
        <dsp:cNvSpPr/>
      </dsp:nvSpPr>
      <dsp:spPr>
        <a:xfrm>
          <a:off x="380855" y="2539039"/>
          <a:ext cx="692465" cy="692465"/>
        </a:xfrm>
        <a:prstGeom prst="rect">
          <a:avLst/>
        </a:prstGeom>
        <a:blipFill>
          <a:blip xmlns:r="http://schemas.openxmlformats.org/officeDocument/2006/relationships" r:embed="rId3">
            <a:extLst>
              <a:ext uri="{96DAC541-7B7A-43D3-8B79-37D633B846F1}">
                <asvg:svgBlip xmlns:asvg="http://schemas.microsoft.com/office/drawing/2016/SVG/main" r:embed="rId4"/>
              </a:ext>
            </a:extLst>
          </a:blip>
          <a:srcRect/>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F6813798-99B6-4D23-B7DB-73E5D725C48F}">
      <dsp:nvSpPr>
        <dsp:cNvPr id="0" name=""/>
        <dsp:cNvSpPr/>
      </dsp:nvSpPr>
      <dsp:spPr>
        <a:xfrm>
          <a:off x="1454177" y="2255758"/>
          <a:ext cx="9982172" cy="125902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3247" tIns="133247" rIns="133247" bIns="133247" numCol="1" spcCol="1270" anchor="ctr" anchorCtr="0">
          <a:noAutofit/>
        </a:bodyPr>
        <a:lstStyle/>
        <a:p>
          <a:pPr marL="0" lvl="0" indent="0" algn="l" defTabSz="1244600">
            <a:lnSpc>
              <a:spcPct val="100000"/>
            </a:lnSpc>
            <a:spcBef>
              <a:spcPct val="0"/>
            </a:spcBef>
            <a:spcAft>
              <a:spcPct val="35000"/>
            </a:spcAft>
            <a:buNone/>
          </a:pPr>
          <a:r>
            <a:rPr lang="en-US" sz="2800" kern="1200" dirty="0">
              <a:solidFill>
                <a:srgbClr val="595959"/>
              </a:solidFill>
            </a:rPr>
            <a:t>It is important to keep an open mind and use any criticism as an opportunity for improvement. </a:t>
          </a:r>
        </a:p>
      </dsp:txBody>
      <dsp:txXfrm>
        <a:off x="1454177" y="2255758"/>
        <a:ext cx="9982172" cy="1259028"/>
      </dsp:txXfrm>
    </dsp:sp>
  </dsp:spTree>
</dsp:drawing>
</file>

<file path=ppt/diagrams/drawing3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68D01C3-3270-4D95-B642-DE85DE69BCA4}">
      <dsp:nvSpPr>
        <dsp:cNvPr id="0" name=""/>
        <dsp:cNvSpPr/>
      </dsp:nvSpPr>
      <dsp:spPr>
        <a:xfrm>
          <a:off x="0" y="1783"/>
          <a:ext cx="11317503" cy="0"/>
        </a:xfrm>
        <a:prstGeom prst="line">
          <a:avLst/>
        </a:prstGeom>
        <a:solidFill>
          <a:schemeClr val="accent2">
            <a:hueOff val="0"/>
            <a:satOff val="0"/>
            <a:lumOff val="0"/>
            <a:alphaOff val="0"/>
          </a:schemeClr>
        </a:solidFill>
        <a:ln w="12700" cap="flat" cmpd="sng" algn="ctr">
          <a:solidFill>
            <a:schemeClr val="accen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97C2EA34-2EB6-4C87-9236-29F5B2D08BC7}">
      <dsp:nvSpPr>
        <dsp:cNvPr id="0" name=""/>
        <dsp:cNvSpPr/>
      </dsp:nvSpPr>
      <dsp:spPr>
        <a:xfrm>
          <a:off x="0" y="1783"/>
          <a:ext cx="2263500" cy="60819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0010" tIns="80010" rIns="80010" bIns="80010" numCol="1" spcCol="1270" anchor="t" anchorCtr="0">
          <a:noAutofit/>
        </a:bodyPr>
        <a:lstStyle/>
        <a:p>
          <a:pPr marL="0" lvl="0" indent="0" algn="l" defTabSz="933450">
            <a:lnSpc>
              <a:spcPct val="90000"/>
            </a:lnSpc>
            <a:spcBef>
              <a:spcPct val="0"/>
            </a:spcBef>
            <a:spcAft>
              <a:spcPct val="35000"/>
            </a:spcAft>
            <a:buNone/>
          </a:pPr>
          <a:r>
            <a:rPr lang="en-US" sz="2100" b="1" kern="1200" dirty="0"/>
            <a:t>Opportunities: </a:t>
          </a:r>
          <a:endParaRPr lang="en-CA" sz="2100" kern="1200" dirty="0"/>
        </a:p>
      </dsp:txBody>
      <dsp:txXfrm>
        <a:off x="0" y="1783"/>
        <a:ext cx="2263500" cy="608195"/>
      </dsp:txXfrm>
    </dsp:sp>
    <dsp:sp modelId="{94F016F5-DC82-497A-99FD-E1E420FC1062}">
      <dsp:nvSpPr>
        <dsp:cNvPr id="0" name=""/>
        <dsp:cNvSpPr/>
      </dsp:nvSpPr>
      <dsp:spPr>
        <a:xfrm>
          <a:off x="2433263" y="29401"/>
          <a:ext cx="8884239" cy="55236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0010" tIns="80010" rIns="80010" bIns="80010" numCol="1" spcCol="1270" anchor="t" anchorCtr="0">
          <a:noAutofit/>
        </a:bodyPr>
        <a:lstStyle/>
        <a:p>
          <a:pPr marL="0" lvl="0" indent="0" algn="l" defTabSz="933450">
            <a:lnSpc>
              <a:spcPct val="90000"/>
            </a:lnSpc>
            <a:spcBef>
              <a:spcPct val="0"/>
            </a:spcBef>
            <a:spcAft>
              <a:spcPct val="35000"/>
            </a:spcAft>
            <a:buNone/>
          </a:pPr>
          <a:r>
            <a:rPr lang="en-US" sz="2100" kern="1200" dirty="0"/>
            <a:t>Will there be opportunities to expand this idea? Will it make money?</a:t>
          </a:r>
          <a:endParaRPr lang="en-CA" sz="2100" kern="1200" dirty="0"/>
        </a:p>
      </dsp:txBody>
      <dsp:txXfrm>
        <a:off x="2433263" y="29401"/>
        <a:ext cx="8884239" cy="552365"/>
      </dsp:txXfrm>
    </dsp:sp>
    <dsp:sp modelId="{1719414C-2AFF-4510-9CEA-9F30D3059AE5}">
      <dsp:nvSpPr>
        <dsp:cNvPr id="0" name=""/>
        <dsp:cNvSpPr/>
      </dsp:nvSpPr>
      <dsp:spPr>
        <a:xfrm>
          <a:off x="2263500" y="581767"/>
          <a:ext cx="9054002" cy="0"/>
        </a:xfrm>
        <a:prstGeom prst="line">
          <a:avLst/>
        </a:prstGeom>
        <a:solidFill>
          <a:schemeClr val="accent2">
            <a:hueOff val="0"/>
            <a:satOff val="0"/>
            <a:lumOff val="0"/>
            <a:alphaOff val="0"/>
          </a:schemeClr>
        </a:solidFill>
        <a:ln w="12700" cap="flat" cmpd="sng" algn="ctr">
          <a:solidFill>
            <a:schemeClr val="accent2">
              <a:tint val="5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68003BB6-D1C0-417C-AE37-0EEEC7AF63DF}">
      <dsp:nvSpPr>
        <dsp:cNvPr id="0" name=""/>
        <dsp:cNvSpPr/>
      </dsp:nvSpPr>
      <dsp:spPr>
        <a:xfrm>
          <a:off x="0" y="609979"/>
          <a:ext cx="11317503" cy="0"/>
        </a:xfrm>
        <a:prstGeom prst="line">
          <a:avLst/>
        </a:prstGeom>
        <a:solidFill>
          <a:schemeClr val="accent2">
            <a:hueOff val="0"/>
            <a:satOff val="0"/>
            <a:lumOff val="0"/>
            <a:alphaOff val="0"/>
          </a:schemeClr>
        </a:solidFill>
        <a:ln w="12700" cap="flat" cmpd="sng" algn="ctr">
          <a:solidFill>
            <a:schemeClr val="accen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F47379ED-3A99-4B3F-ADFB-B0979534D202}">
      <dsp:nvSpPr>
        <dsp:cNvPr id="0" name=""/>
        <dsp:cNvSpPr/>
      </dsp:nvSpPr>
      <dsp:spPr>
        <a:xfrm>
          <a:off x="0" y="609979"/>
          <a:ext cx="2263500" cy="60819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0010" tIns="80010" rIns="80010" bIns="80010" numCol="1" spcCol="1270" anchor="t" anchorCtr="0">
          <a:noAutofit/>
        </a:bodyPr>
        <a:lstStyle/>
        <a:p>
          <a:pPr marL="0" lvl="0" indent="0" algn="l" defTabSz="933450">
            <a:lnSpc>
              <a:spcPct val="90000"/>
            </a:lnSpc>
            <a:spcBef>
              <a:spcPct val="0"/>
            </a:spcBef>
            <a:spcAft>
              <a:spcPct val="35000"/>
            </a:spcAft>
            <a:buNone/>
          </a:pPr>
          <a:r>
            <a:rPr lang="en-US" sz="2100" b="1" kern="1200" dirty="0"/>
            <a:t>Barriers:</a:t>
          </a:r>
          <a:endParaRPr lang="en-US" sz="2100" kern="1200" dirty="0"/>
        </a:p>
      </dsp:txBody>
      <dsp:txXfrm>
        <a:off x="0" y="609979"/>
        <a:ext cx="2263500" cy="608195"/>
      </dsp:txXfrm>
    </dsp:sp>
    <dsp:sp modelId="{1775F756-F3F3-42D3-BF8E-9AAA886B8749}">
      <dsp:nvSpPr>
        <dsp:cNvPr id="0" name=""/>
        <dsp:cNvSpPr/>
      </dsp:nvSpPr>
      <dsp:spPr>
        <a:xfrm>
          <a:off x="2433263" y="637597"/>
          <a:ext cx="8884239" cy="55236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0010" tIns="80010" rIns="80010" bIns="80010" numCol="1" spcCol="1270" anchor="t" anchorCtr="0">
          <a:noAutofit/>
        </a:bodyPr>
        <a:lstStyle/>
        <a:p>
          <a:pPr marL="0" lvl="0" indent="0" algn="l" defTabSz="933450">
            <a:lnSpc>
              <a:spcPct val="90000"/>
            </a:lnSpc>
            <a:spcBef>
              <a:spcPct val="0"/>
            </a:spcBef>
            <a:spcAft>
              <a:spcPct val="35000"/>
            </a:spcAft>
            <a:buNone/>
          </a:pPr>
          <a:r>
            <a:rPr lang="en-US" sz="2100" kern="1200" dirty="0"/>
            <a:t>What are the drawbacks to this idea?</a:t>
          </a:r>
        </a:p>
      </dsp:txBody>
      <dsp:txXfrm>
        <a:off x="2433263" y="637597"/>
        <a:ext cx="8884239" cy="552365"/>
      </dsp:txXfrm>
    </dsp:sp>
    <dsp:sp modelId="{421D95DC-93C5-4683-8BEC-2B8C2CF3AC67}">
      <dsp:nvSpPr>
        <dsp:cNvPr id="0" name=""/>
        <dsp:cNvSpPr/>
      </dsp:nvSpPr>
      <dsp:spPr>
        <a:xfrm>
          <a:off x="2263500" y="1189963"/>
          <a:ext cx="9054002" cy="0"/>
        </a:xfrm>
        <a:prstGeom prst="line">
          <a:avLst/>
        </a:prstGeom>
        <a:solidFill>
          <a:schemeClr val="accent2">
            <a:hueOff val="0"/>
            <a:satOff val="0"/>
            <a:lumOff val="0"/>
            <a:alphaOff val="0"/>
          </a:schemeClr>
        </a:solidFill>
        <a:ln w="12700" cap="flat" cmpd="sng" algn="ctr">
          <a:solidFill>
            <a:schemeClr val="accent2">
              <a:tint val="5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294EEF03-6EC4-48B2-BCC8-FA5AFDF25EC2}">
      <dsp:nvSpPr>
        <dsp:cNvPr id="0" name=""/>
        <dsp:cNvSpPr/>
      </dsp:nvSpPr>
      <dsp:spPr>
        <a:xfrm>
          <a:off x="0" y="1218175"/>
          <a:ext cx="11317503" cy="0"/>
        </a:xfrm>
        <a:prstGeom prst="line">
          <a:avLst/>
        </a:prstGeom>
        <a:solidFill>
          <a:schemeClr val="accent2">
            <a:hueOff val="0"/>
            <a:satOff val="0"/>
            <a:lumOff val="0"/>
            <a:alphaOff val="0"/>
          </a:schemeClr>
        </a:solidFill>
        <a:ln w="12700" cap="flat" cmpd="sng" algn="ctr">
          <a:solidFill>
            <a:schemeClr val="accen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B53103FB-4DCB-4013-ABB1-A38BC9EF8727}">
      <dsp:nvSpPr>
        <dsp:cNvPr id="0" name=""/>
        <dsp:cNvSpPr/>
      </dsp:nvSpPr>
      <dsp:spPr>
        <a:xfrm>
          <a:off x="0" y="1218175"/>
          <a:ext cx="2263500" cy="60819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0010" tIns="80010" rIns="80010" bIns="80010" numCol="1" spcCol="1270" anchor="t" anchorCtr="0">
          <a:noAutofit/>
        </a:bodyPr>
        <a:lstStyle/>
        <a:p>
          <a:pPr marL="0" lvl="0" indent="0" algn="l" defTabSz="933450">
            <a:lnSpc>
              <a:spcPct val="90000"/>
            </a:lnSpc>
            <a:spcBef>
              <a:spcPct val="0"/>
            </a:spcBef>
            <a:spcAft>
              <a:spcPct val="35000"/>
            </a:spcAft>
            <a:buNone/>
          </a:pPr>
          <a:r>
            <a:rPr lang="en-US" sz="2100" b="1" kern="1200" dirty="0"/>
            <a:t>Focus:</a:t>
          </a:r>
          <a:endParaRPr lang="en-US" sz="2100" kern="1200" dirty="0"/>
        </a:p>
      </dsp:txBody>
      <dsp:txXfrm>
        <a:off x="0" y="1218175"/>
        <a:ext cx="2263500" cy="608195"/>
      </dsp:txXfrm>
    </dsp:sp>
    <dsp:sp modelId="{E63B5B03-EF26-43D0-B678-F10332255623}">
      <dsp:nvSpPr>
        <dsp:cNvPr id="0" name=""/>
        <dsp:cNvSpPr/>
      </dsp:nvSpPr>
      <dsp:spPr>
        <a:xfrm>
          <a:off x="2433263" y="1245793"/>
          <a:ext cx="8884239" cy="55236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0010" tIns="80010" rIns="80010" bIns="80010" numCol="1" spcCol="1270" anchor="t" anchorCtr="0">
          <a:noAutofit/>
        </a:bodyPr>
        <a:lstStyle/>
        <a:p>
          <a:pPr marL="0" lvl="0" indent="0" algn="l" defTabSz="933450">
            <a:lnSpc>
              <a:spcPct val="90000"/>
            </a:lnSpc>
            <a:spcBef>
              <a:spcPct val="0"/>
            </a:spcBef>
            <a:spcAft>
              <a:spcPct val="35000"/>
            </a:spcAft>
            <a:buNone/>
          </a:pPr>
          <a:r>
            <a:rPr lang="en-US" sz="2100" kern="1200" dirty="0"/>
            <a:t>Does it have a company or customer focus? Will the customer like it?</a:t>
          </a:r>
        </a:p>
      </dsp:txBody>
      <dsp:txXfrm>
        <a:off x="2433263" y="1245793"/>
        <a:ext cx="8884239" cy="552365"/>
      </dsp:txXfrm>
    </dsp:sp>
    <dsp:sp modelId="{A2FFCD21-FBAD-4C80-9BDB-FDB5A5B08B2D}">
      <dsp:nvSpPr>
        <dsp:cNvPr id="0" name=""/>
        <dsp:cNvSpPr/>
      </dsp:nvSpPr>
      <dsp:spPr>
        <a:xfrm>
          <a:off x="2263500" y="1798159"/>
          <a:ext cx="9054002" cy="0"/>
        </a:xfrm>
        <a:prstGeom prst="line">
          <a:avLst/>
        </a:prstGeom>
        <a:solidFill>
          <a:schemeClr val="accent2">
            <a:hueOff val="0"/>
            <a:satOff val="0"/>
            <a:lumOff val="0"/>
            <a:alphaOff val="0"/>
          </a:schemeClr>
        </a:solidFill>
        <a:ln w="12700" cap="flat" cmpd="sng" algn="ctr">
          <a:solidFill>
            <a:schemeClr val="accent2">
              <a:tint val="5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605ECC25-893C-4DE5-B929-D78B4A87122D}">
      <dsp:nvSpPr>
        <dsp:cNvPr id="0" name=""/>
        <dsp:cNvSpPr/>
      </dsp:nvSpPr>
      <dsp:spPr>
        <a:xfrm>
          <a:off x="0" y="1826371"/>
          <a:ext cx="11317503" cy="0"/>
        </a:xfrm>
        <a:prstGeom prst="line">
          <a:avLst/>
        </a:prstGeom>
        <a:solidFill>
          <a:schemeClr val="accent2">
            <a:hueOff val="0"/>
            <a:satOff val="0"/>
            <a:lumOff val="0"/>
            <a:alphaOff val="0"/>
          </a:schemeClr>
        </a:solidFill>
        <a:ln w="12700" cap="flat" cmpd="sng" algn="ctr">
          <a:solidFill>
            <a:schemeClr val="accen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AF9B4B8A-B608-4980-B7A6-FCE435BC4DC3}">
      <dsp:nvSpPr>
        <dsp:cNvPr id="0" name=""/>
        <dsp:cNvSpPr/>
      </dsp:nvSpPr>
      <dsp:spPr>
        <a:xfrm>
          <a:off x="0" y="1826371"/>
          <a:ext cx="2263500" cy="60819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0010" tIns="80010" rIns="80010" bIns="80010" numCol="1" spcCol="1270" anchor="t" anchorCtr="0">
          <a:noAutofit/>
        </a:bodyPr>
        <a:lstStyle/>
        <a:p>
          <a:pPr marL="0" lvl="0" indent="0" algn="l" defTabSz="933450">
            <a:lnSpc>
              <a:spcPct val="90000"/>
            </a:lnSpc>
            <a:spcBef>
              <a:spcPct val="0"/>
            </a:spcBef>
            <a:spcAft>
              <a:spcPct val="35000"/>
            </a:spcAft>
            <a:buNone/>
          </a:pPr>
          <a:r>
            <a:rPr lang="en-US" sz="2100" b="1" kern="1200" dirty="0"/>
            <a:t>Impact:</a:t>
          </a:r>
          <a:endParaRPr lang="en-US" sz="2100" kern="1200" dirty="0"/>
        </a:p>
      </dsp:txBody>
      <dsp:txXfrm>
        <a:off x="0" y="1826371"/>
        <a:ext cx="2263500" cy="608195"/>
      </dsp:txXfrm>
    </dsp:sp>
    <dsp:sp modelId="{99D5702E-E6D8-42F0-A7E2-E91B675CB2FB}">
      <dsp:nvSpPr>
        <dsp:cNvPr id="0" name=""/>
        <dsp:cNvSpPr/>
      </dsp:nvSpPr>
      <dsp:spPr>
        <a:xfrm>
          <a:off x="2433263" y="1853989"/>
          <a:ext cx="8884239" cy="55236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0010" tIns="80010" rIns="80010" bIns="80010" numCol="1" spcCol="1270" anchor="t" anchorCtr="0">
          <a:noAutofit/>
        </a:bodyPr>
        <a:lstStyle/>
        <a:p>
          <a:pPr marL="0" lvl="0" indent="0" algn="l" defTabSz="933450">
            <a:lnSpc>
              <a:spcPct val="90000"/>
            </a:lnSpc>
            <a:spcBef>
              <a:spcPct val="0"/>
            </a:spcBef>
            <a:spcAft>
              <a:spcPct val="35000"/>
            </a:spcAft>
            <a:buNone/>
          </a:pPr>
          <a:r>
            <a:rPr lang="en-US" sz="2100" kern="1200" dirty="0"/>
            <a:t>Does it have a lasting impact on the company or division?</a:t>
          </a:r>
        </a:p>
      </dsp:txBody>
      <dsp:txXfrm>
        <a:off x="2433263" y="1853989"/>
        <a:ext cx="8884239" cy="552365"/>
      </dsp:txXfrm>
    </dsp:sp>
    <dsp:sp modelId="{A24C5BED-032A-4511-A565-AB09366DE8A5}">
      <dsp:nvSpPr>
        <dsp:cNvPr id="0" name=""/>
        <dsp:cNvSpPr/>
      </dsp:nvSpPr>
      <dsp:spPr>
        <a:xfrm>
          <a:off x="2263500" y="2406355"/>
          <a:ext cx="9054002" cy="0"/>
        </a:xfrm>
        <a:prstGeom prst="line">
          <a:avLst/>
        </a:prstGeom>
        <a:solidFill>
          <a:schemeClr val="accent2">
            <a:hueOff val="0"/>
            <a:satOff val="0"/>
            <a:lumOff val="0"/>
            <a:alphaOff val="0"/>
          </a:schemeClr>
        </a:solidFill>
        <a:ln w="12700" cap="flat" cmpd="sng" algn="ctr">
          <a:solidFill>
            <a:schemeClr val="accent2">
              <a:tint val="5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B957B175-E08A-4144-A665-C71087A79D97}">
      <dsp:nvSpPr>
        <dsp:cNvPr id="0" name=""/>
        <dsp:cNvSpPr/>
      </dsp:nvSpPr>
      <dsp:spPr>
        <a:xfrm>
          <a:off x="0" y="2434567"/>
          <a:ext cx="11317503" cy="0"/>
        </a:xfrm>
        <a:prstGeom prst="line">
          <a:avLst/>
        </a:prstGeom>
        <a:solidFill>
          <a:schemeClr val="accent2">
            <a:hueOff val="0"/>
            <a:satOff val="0"/>
            <a:lumOff val="0"/>
            <a:alphaOff val="0"/>
          </a:schemeClr>
        </a:solidFill>
        <a:ln w="12700" cap="flat" cmpd="sng" algn="ctr">
          <a:solidFill>
            <a:schemeClr val="accen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B7318BC2-689E-4252-BF6F-555350D63F6B}">
      <dsp:nvSpPr>
        <dsp:cNvPr id="0" name=""/>
        <dsp:cNvSpPr/>
      </dsp:nvSpPr>
      <dsp:spPr>
        <a:xfrm>
          <a:off x="0" y="2434567"/>
          <a:ext cx="2263500" cy="60819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0010" tIns="80010" rIns="80010" bIns="80010" numCol="1" spcCol="1270" anchor="t" anchorCtr="0">
          <a:noAutofit/>
        </a:bodyPr>
        <a:lstStyle/>
        <a:p>
          <a:pPr marL="0" lvl="0" indent="0" algn="l" defTabSz="933450">
            <a:lnSpc>
              <a:spcPct val="90000"/>
            </a:lnSpc>
            <a:spcBef>
              <a:spcPct val="0"/>
            </a:spcBef>
            <a:spcAft>
              <a:spcPct val="35000"/>
            </a:spcAft>
            <a:buNone/>
          </a:pPr>
          <a:r>
            <a:rPr lang="en-US" sz="2100" b="1" kern="1200" dirty="0"/>
            <a:t>Strengths:</a:t>
          </a:r>
          <a:endParaRPr lang="en-US" sz="2100" kern="1200" dirty="0"/>
        </a:p>
      </dsp:txBody>
      <dsp:txXfrm>
        <a:off x="0" y="2434567"/>
        <a:ext cx="2263500" cy="608195"/>
      </dsp:txXfrm>
    </dsp:sp>
    <dsp:sp modelId="{414DAE0A-CC3F-412F-A53E-018A28401242}">
      <dsp:nvSpPr>
        <dsp:cNvPr id="0" name=""/>
        <dsp:cNvSpPr/>
      </dsp:nvSpPr>
      <dsp:spPr>
        <a:xfrm>
          <a:off x="2433263" y="2462185"/>
          <a:ext cx="8884239" cy="55236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0010" tIns="80010" rIns="80010" bIns="80010" numCol="1" spcCol="1270" anchor="t" anchorCtr="0">
          <a:noAutofit/>
        </a:bodyPr>
        <a:lstStyle/>
        <a:p>
          <a:pPr marL="0" lvl="0" indent="0" algn="l" defTabSz="933450">
            <a:lnSpc>
              <a:spcPct val="90000"/>
            </a:lnSpc>
            <a:spcBef>
              <a:spcPct val="0"/>
            </a:spcBef>
            <a:spcAft>
              <a:spcPct val="35000"/>
            </a:spcAft>
            <a:buNone/>
          </a:pPr>
          <a:r>
            <a:rPr lang="en-US" sz="2100" kern="1200" dirty="0"/>
            <a:t>Is this something that is easy to use? Is it simple to explain to the end user?</a:t>
          </a:r>
        </a:p>
      </dsp:txBody>
      <dsp:txXfrm>
        <a:off x="2433263" y="2462185"/>
        <a:ext cx="8884239" cy="552365"/>
      </dsp:txXfrm>
    </dsp:sp>
    <dsp:sp modelId="{0555EC10-0DFB-4E4B-B0B3-760F18DB31E9}">
      <dsp:nvSpPr>
        <dsp:cNvPr id="0" name=""/>
        <dsp:cNvSpPr/>
      </dsp:nvSpPr>
      <dsp:spPr>
        <a:xfrm>
          <a:off x="2263500" y="3014551"/>
          <a:ext cx="9054002" cy="0"/>
        </a:xfrm>
        <a:prstGeom prst="line">
          <a:avLst/>
        </a:prstGeom>
        <a:solidFill>
          <a:schemeClr val="accent2">
            <a:hueOff val="0"/>
            <a:satOff val="0"/>
            <a:lumOff val="0"/>
            <a:alphaOff val="0"/>
          </a:schemeClr>
        </a:solidFill>
        <a:ln w="12700" cap="flat" cmpd="sng" algn="ctr">
          <a:solidFill>
            <a:schemeClr val="accent2">
              <a:tint val="5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2F8331EC-9C5D-4400-825F-38C904269E25}">
      <dsp:nvSpPr>
        <dsp:cNvPr id="0" name=""/>
        <dsp:cNvSpPr/>
      </dsp:nvSpPr>
      <dsp:spPr>
        <a:xfrm>
          <a:off x="0" y="3042763"/>
          <a:ext cx="11317503" cy="0"/>
        </a:xfrm>
        <a:prstGeom prst="line">
          <a:avLst/>
        </a:prstGeom>
        <a:solidFill>
          <a:schemeClr val="accent2">
            <a:hueOff val="0"/>
            <a:satOff val="0"/>
            <a:lumOff val="0"/>
            <a:alphaOff val="0"/>
          </a:schemeClr>
        </a:solidFill>
        <a:ln w="12700" cap="flat" cmpd="sng" algn="ctr">
          <a:solidFill>
            <a:schemeClr val="accen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071DC499-EC4D-419C-BF31-74513FA96229}">
      <dsp:nvSpPr>
        <dsp:cNvPr id="0" name=""/>
        <dsp:cNvSpPr/>
      </dsp:nvSpPr>
      <dsp:spPr>
        <a:xfrm>
          <a:off x="0" y="3042763"/>
          <a:ext cx="2263500" cy="60819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0010" tIns="80010" rIns="80010" bIns="80010" numCol="1" spcCol="1270" anchor="t" anchorCtr="0">
          <a:noAutofit/>
        </a:bodyPr>
        <a:lstStyle/>
        <a:p>
          <a:pPr marL="0" lvl="0" indent="0" algn="l" defTabSz="933450">
            <a:lnSpc>
              <a:spcPct val="90000"/>
            </a:lnSpc>
            <a:spcBef>
              <a:spcPct val="0"/>
            </a:spcBef>
            <a:spcAft>
              <a:spcPct val="35000"/>
            </a:spcAft>
            <a:buNone/>
          </a:pPr>
          <a:r>
            <a:rPr lang="en-US" sz="2100" b="1" kern="1200" dirty="0"/>
            <a:t>Potential:</a:t>
          </a:r>
          <a:endParaRPr lang="en-US" sz="2100" kern="1200" dirty="0"/>
        </a:p>
      </dsp:txBody>
      <dsp:txXfrm>
        <a:off x="0" y="3042763"/>
        <a:ext cx="2263500" cy="608195"/>
      </dsp:txXfrm>
    </dsp:sp>
    <dsp:sp modelId="{447CEC1C-A9AB-482C-8CC7-68D0A1CC747B}">
      <dsp:nvSpPr>
        <dsp:cNvPr id="0" name=""/>
        <dsp:cNvSpPr/>
      </dsp:nvSpPr>
      <dsp:spPr>
        <a:xfrm>
          <a:off x="2433263" y="3070381"/>
          <a:ext cx="8884239" cy="55236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0010" tIns="80010" rIns="80010" bIns="80010" numCol="1" spcCol="1270" anchor="t" anchorCtr="0">
          <a:noAutofit/>
        </a:bodyPr>
        <a:lstStyle/>
        <a:p>
          <a:pPr marL="0" lvl="0" indent="0" algn="l" defTabSz="933450">
            <a:lnSpc>
              <a:spcPct val="90000"/>
            </a:lnSpc>
            <a:spcBef>
              <a:spcPct val="0"/>
            </a:spcBef>
            <a:spcAft>
              <a:spcPct val="35000"/>
            </a:spcAft>
            <a:buNone/>
          </a:pPr>
          <a:r>
            <a:rPr lang="en-US" sz="2100" kern="1200" dirty="0"/>
            <a:t>What is the potential for success?</a:t>
          </a:r>
        </a:p>
      </dsp:txBody>
      <dsp:txXfrm>
        <a:off x="2433263" y="3070381"/>
        <a:ext cx="8884239" cy="552365"/>
      </dsp:txXfrm>
    </dsp:sp>
    <dsp:sp modelId="{63F7C340-C446-4E85-80E8-7FE85DF8A8D1}">
      <dsp:nvSpPr>
        <dsp:cNvPr id="0" name=""/>
        <dsp:cNvSpPr/>
      </dsp:nvSpPr>
      <dsp:spPr>
        <a:xfrm>
          <a:off x="2263500" y="3622747"/>
          <a:ext cx="9054002" cy="0"/>
        </a:xfrm>
        <a:prstGeom prst="line">
          <a:avLst/>
        </a:prstGeom>
        <a:solidFill>
          <a:schemeClr val="accent2">
            <a:hueOff val="0"/>
            <a:satOff val="0"/>
            <a:lumOff val="0"/>
            <a:alphaOff val="0"/>
          </a:schemeClr>
        </a:solidFill>
        <a:ln w="12700" cap="flat" cmpd="sng" algn="ctr">
          <a:solidFill>
            <a:schemeClr val="accent2">
              <a:tint val="5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drawing3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6930A58-ED31-495E-BD5A-9E47D4AFF23F}">
      <dsp:nvSpPr>
        <dsp:cNvPr id="0" name=""/>
        <dsp:cNvSpPr/>
      </dsp:nvSpPr>
      <dsp:spPr>
        <a:xfrm>
          <a:off x="1130" y="201259"/>
          <a:ext cx="3967133" cy="2519129"/>
        </a:xfrm>
        <a:prstGeom prst="roundRect">
          <a:avLst>
            <a:gd name="adj" fmla="val 10000"/>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AEFBC6E8-B921-4D1C-9F68-C1430A0187F2}">
      <dsp:nvSpPr>
        <dsp:cNvPr id="0" name=""/>
        <dsp:cNvSpPr/>
      </dsp:nvSpPr>
      <dsp:spPr>
        <a:xfrm>
          <a:off x="441922" y="620012"/>
          <a:ext cx="3967133" cy="2519129"/>
        </a:xfrm>
        <a:prstGeom prst="roundRect">
          <a:avLst>
            <a:gd name="adj" fmla="val 10000"/>
          </a:avLst>
        </a:prstGeom>
        <a:solidFill>
          <a:schemeClr val="lt1">
            <a:alpha val="90000"/>
            <a:hueOff val="0"/>
            <a:satOff val="0"/>
            <a:lumOff val="0"/>
            <a:alphaOff val="0"/>
          </a:schemeClr>
        </a:solidFill>
        <a:ln w="12700" cap="flat" cmpd="sng" algn="ctr">
          <a:solidFill>
            <a:schemeClr val="accent3">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83820" tIns="83820" rIns="83820" bIns="83820" numCol="1" spcCol="1270" anchor="ctr" anchorCtr="0">
          <a:noAutofit/>
        </a:bodyPr>
        <a:lstStyle/>
        <a:p>
          <a:pPr marL="0" lvl="0" indent="0" algn="ctr" defTabSz="977900">
            <a:lnSpc>
              <a:spcPct val="90000"/>
            </a:lnSpc>
            <a:spcBef>
              <a:spcPct val="0"/>
            </a:spcBef>
            <a:spcAft>
              <a:spcPct val="35000"/>
            </a:spcAft>
            <a:buNone/>
          </a:pPr>
          <a:r>
            <a:rPr lang="en-US" sz="2200" b="0" i="0" kern="1200" baseline="0" dirty="0">
              <a:solidFill>
                <a:srgbClr val="595959"/>
              </a:solidFill>
            </a:rPr>
            <a:t>Strong workplace relationships enable leaders to build support, defuse tension, gain collaborators, avoid negativity, and improve productivity for oneself and the organization. </a:t>
          </a:r>
          <a:endParaRPr lang="en-US" sz="2200" kern="1200" dirty="0">
            <a:solidFill>
              <a:srgbClr val="595959"/>
            </a:solidFill>
          </a:endParaRPr>
        </a:p>
      </dsp:txBody>
      <dsp:txXfrm>
        <a:off x="515705" y="693795"/>
        <a:ext cx="3819567" cy="2371563"/>
      </dsp:txXfrm>
    </dsp:sp>
    <dsp:sp modelId="{DD6EA4EF-0815-47CD-BD2A-7E86A575691A}">
      <dsp:nvSpPr>
        <dsp:cNvPr id="0" name=""/>
        <dsp:cNvSpPr/>
      </dsp:nvSpPr>
      <dsp:spPr>
        <a:xfrm>
          <a:off x="4849848" y="201259"/>
          <a:ext cx="3967133" cy="2519129"/>
        </a:xfrm>
        <a:prstGeom prst="roundRect">
          <a:avLst>
            <a:gd name="adj" fmla="val 10000"/>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BBAC07E1-40D5-4108-9784-F96C7EA6B949}">
      <dsp:nvSpPr>
        <dsp:cNvPr id="0" name=""/>
        <dsp:cNvSpPr/>
      </dsp:nvSpPr>
      <dsp:spPr>
        <a:xfrm>
          <a:off x="5290641" y="620012"/>
          <a:ext cx="3967133" cy="2519129"/>
        </a:xfrm>
        <a:prstGeom prst="roundRect">
          <a:avLst>
            <a:gd name="adj" fmla="val 10000"/>
          </a:avLst>
        </a:prstGeom>
        <a:solidFill>
          <a:schemeClr val="lt1">
            <a:alpha val="90000"/>
            <a:hueOff val="0"/>
            <a:satOff val="0"/>
            <a:lumOff val="0"/>
            <a:alphaOff val="0"/>
          </a:schemeClr>
        </a:solidFill>
        <a:ln w="12700" cap="flat" cmpd="sng" algn="ctr">
          <a:solidFill>
            <a:schemeClr val="accent3">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83820" tIns="83820" rIns="83820" bIns="83820" numCol="1" spcCol="1270" anchor="ctr" anchorCtr="0">
          <a:noAutofit/>
        </a:bodyPr>
        <a:lstStyle/>
        <a:p>
          <a:pPr marL="0" lvl="0" indent="0" algn="ctr" defTabSz="977900">
            <a:lnSpc>
              <a:spcPct val="90000"/>
            </a:lnSpc>
            <a:spcBef>
              <a:spcPct val="0"/>
            </a:spcBef>
            <a:spcAft>
              <a:spcPct val="35000"/>
            </a:spcAft>
            <a:buNone/>
          </a:pPr>
          <a:r>
            <a:rPr lang="en-US" sz="2200" b="0" i="0" kern="1200" baseline="0">
              <a:solidFill>
                <a:srgbClr val="595959"/>
              </a:solidFill>
            </a:rPr>
            <a:t>Healthy relationships may look easy to build and maintain, but they take skills and effort. </a:t>
          </a:r>
          <a:endParaRPr lang="en-US" sz="2200" kern="1200" dirty="0">
            <a:solidFill>
              <a:srgbClr val="595959"/>
            </a:solidFill>
          </a:endParaRPr>
        </a:p>
      </dsp:txBody>
      <dsp:txXfrm>
        <a:off x="5364424" y="693795"/>
        <a:ext cx="3819567" cy="2371563"/>
      </dsp:txXfrm>
    </dsp:sp>
  </dsp:spTree>
</dsp:drawing>
</file>

<file path=ppt/diagrams/drawing3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FD1D2EA-EE53-4E27-A37A-FFECA09A4286}">
      <dsp:nvSpPr>
        <dsp:cNvPr id="0" name=""/>
        <dsp:cNvSpPr/>
      </dsp:nvSpPr>
      <dsp:spPr>
        <a:xfrm>
          <a:off x="0" y="254939"/>
          <a:ext cx="11436350" cy="972843"/>
        </a:xfrm>
        <a:prstGeom prst="roundRect">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7160" tIns="137160" rIns="137160" bIns="137160" numCol="1" spcCol="1270" anchor="ctr" anchorCtr="0">
          <a:noAutofit/>
        </a:bodyPr>
        <a:lstStyle/>
        <a:p>
          <a:pPr marL="0" lvl="0" indent="0" algn="l" defTabSz="1600200">
            <a:lnSpc>
              <a:spcPct val="90000"/>
            </a:lnSpc>
            <a:spcBef>
              <a:spcPct val="0"/>
            </a:spcBef>
            <a:spcAft>
              <a:spcPct val="35000"/>
            </a:spcAft>
            <a:buNone/>
          </a:pPr>
          <a:r>
            <a:rPr lang="en-CA" sz="3600" b="1" kern="1200" dirty="0"/>
            <a:t>Tips</a:t>
          </a:r>
        </a:p>
      </dsp:txBody>
      <dsp:txXfrm>
        <a:off x="47490" y="302429"/>
        <a:ext cx="11341370" cy="877863"/>
      </dsp:txXfrm>
    </dsp:sp>
    <dsp:sp modelId="{B19D6AF6-B230-4EC1-AF8F-51A2F04E9CDB}">
      <dsp:nvSpPr>
        <dsp:cNvPr id="0" name=""/>
        <dsp:cNvSpPr/>
      </dsp:nvSpPr>
      <dsp:spPr>
        <a:xfrm>
          <a:off x="0" y="1227783"/>
          <a:ext cx="11436350" cy="262372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63104" tIns="40640" rIns="227584" bIns="40640" numCol="1" spcCol="1270" anchor="t" anchorCtr="0">
          <a:noAutofit/>
        </a:bodyPr>
        <a:lstStyle/>
        <a:p>
          <a:pPr marL="285750" lvl="1" indent="-285750" algn="l" defTabSz="1422400">
            <a:lnSpc>
              <a:spcPct val="90000"/>
            </a:lnSpc>
            <a:spcBef>
              <a:spcPct val="0"/>
            </a:spcBef>
            <a:spcAft>
              <a:spcPct val="20000"/>
            </a:spcAft>
            <a:buChar char="•"/>
          </a:pPr>
          <a:r>
            <a:rPr lang="en-US" sz="3200" kern="1200" dirty="0">
              <a:solidFill>
                <a:srgbClr val="595959"/>
              </a:solidFill>
            </a:rPr>
            <a:t>Always be kind, pleasant, professional and focused on issues rather than personal opinions. </a:t>
          </a:r>
          <a:endParaRPr lang="en-CA" sz="3200" kern="1200" dirty="0">
            <a:solidFill>
              <a:srgbClr val="595959"/>
            </a:solidFill>
          </a:endParaRPr>
        </a:p>
        <a:p>
          <a:pPr marL="285750" lvl="1" indent="-285750" algn="l" defTabSz="1422400">
            <a:lnSpc>
              <a:spcPct val="90000"/>
            </a:lnSpc>
            <a:spcBef>
              <a:spcPct val="0"/>
            </a:spcBef>
            <a:spcAft>
              <a:spcPct val="20000"/>
            </a:spcAft>
            <a:buChar char="•"/>
          </a:pPr>
          <a:r>
            <a:rPr lang="en-US" sz="3200" kern="1200" dirty="0">
              <a:solidFill>
                <a:srgbClr val="595959"/>
              </a:solidFill>
            </a:rPr>
            <a:t>Be tactful. </a:t>
          </a:r>
          <a:endParaRPr lang="en-CA" sz="3200" kern="1200" dirty="0">
            <a:solidFill>
              <a:srgbClr val="595959"/>
            </a:solidFill>
          </a:endParaRPr>
        </a:p>
        <a:p>
          <a:pPr marL="285750" lvl="1" indent="-285750" algn="l" defTabSz="1422400">
            <a:lnSpc>
              <a:spcPct val="90000"/>
            </a:lnSpc>
            <a:spcBef>
              <a:spcPct val="0"/>
            </a:spcBef>
            <a:spcAft>
              <a:spcPct val="20000"/>
            </a:spcAft>
            <a:buChar char="•"/>
          </a:pPr>
          <a:r>
            <a:rPr lang="en-US" sz="3200" kern="1200" dirty="0">
              <a:solidFill>
                <a:srgbClr val="595959"/>
              </a:solidFill>
            </a:rPr>
            <a:t>Watch body language. </a:t>
          </a:r>
          <a:endParaRPr lang="en-CA" sz="3200" kern="1200" dirty="0">
            <a:solidFill>
              <a:srgbClr val="595959"/>
            </a:solidFill>
          </a:endParaRPr>
        </a:p>
        <a:p>
          <a:pPr marL="285750" lvl="1" indent="-285750" algn="l" defTabSz="1422400">
            <a:lnSpc>
              <a:spcPct val="90000"/>
            </a:lnSpc>
            <a:spcBef>
              <a:spcPct val="0"/>
            </a:spcBef>
            <a:spcAft>
              <a:spcPct val="20000"/>
            </a:spcAft>
            <a:buChar char="•"/>
          </a:pPr>
          <a:r>
            <a:rPr lang="en-US" sz="3200" kern="1200" dirty="0">
              <a:solidFill>
                <a:srgbClr val="595959"/>
              </a:solidFill>
            </a:rPr>
            <a:t>Remain neutral. </a:t>
          </a:r>
          <a:endParaRPr lang="en-CA" sz="3200" kern="1200" dirty="0">
            <a:solidFill>
              <a:srgbClr val="595959"/>
            </a:solidFill>
          </a:endParaRPr>
        </a:p>
      </dsp:txBody>
      <dsp:txXfrm>
        <a:off x="0" y="1227783"/>
        <a:ext cx="11436350" cy="2623725"/>
      </dsp:txXfrm>
    </dsp:sp>
  </dsp:spTree>
</dsp:drawing>
</file>

<file path=ppt/diagrams/drawing3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FA7CD18-4547-4F69-BCBF-3E4ECB2CC8DD}">
      <dsp:nvSpPr>
        <dsp:cNvPr id="0" name=""/>
        <dsp:cNvSpPr/>
      </dsp:nvSpPr>
      <dsp:spPr>
        <a:xfrm>
          <a:off x="215993" y="91262"/>
          <a:ext cx="1337803" cy="1337803"/>
        </a:xfrm>
        <a:prstGeom prst="ellipse">
          <a:avLst/>
        </a:prstGeom>
        <a:solidFill>
          <a:schemeClr val="accent5">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5F6C3523-55F7-4513-A29B-3EF40E16E839}">
      <dsp:nvSpPr>
        <dsp:cNvPr id="0" name=""/>
        <dsp:cNvSpPr/>
      </dsp:nvSpPr>
      <dsp:spPr>
        <a:xfrm>
          <a:off x="496932" y="372200"/>
          <a:ext cx="775925" cy="775925"/>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65B80D48-65B8-4CC9-9A60-66424D03FA66}">
      <dsp:nvSpPr>
        <dsp:cNvPr id="0" name=""/>
        <dsp:cNvSpPr/>
      </dsp:nvSpPr>
      <dsp:spPr>
        <a:xfrm>
          <a:off x="1840468" y="91262"/>
          <a:ext cx="3153393" cy="133780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0" lvl="0" indent="0" algn="l" defTabSz="1066800">
            <a:lnSpc>
              <a:spcPct val="100000"/>
            </a:lnSpc>
            <a:spcBef>
              <a:spcPct val="0"/>
            </a:spcBef>
            <a:spcAft>
              <a:spcPct val="35000"/>
            </a:spcAft>
            <a:buNone/>
          </a:pPr>
          <a:r>
            <a:rPr lang="en-US" sz="2400" b="0" kern="1200" dirty="0">
              <a:solidFill>
                <a:srgbClr val="595959"/>
              </a:solidFill>
            </a:rPr>
            <a:t>Strong instincts</a:t>
          </a:r>
        </a:p>
      </dsp:txBody>
      <dsp:txXfrm>
        <a:off x="1840468" y="91262"/>
        <a:ext cx="3153393" cy="1337803"/>
      </dsp:txXfrm>
    </dsp:sp>
    <dsp:sp modelId="{19D90714-89B7-42AE-9185-55A12A0CDEED}">
      <dsp:nvSpPr>
        <dsp:cNvPr id="0" name=""/>
        <dsp:cNvSpPr/>
      </dsp:nvSpPr>
      <dsp:spPr>
        <a:xfrm>
          <a:off x="5543316" y="91262"/>
          <a:ext cx="1337803" cy="1337803"/>
        </a:xfrm>
        <a:prstGeom prst="ellipse">
          <a:avLst/>
        </a:prstGeom>
        <a:solidFill>
          <a:schemeClr val="accent5">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413D7D40-6B90-4377-8C42-CF324E645827}">
      <dsp:nvSpPr>
        <dsp:cNvPr id="0" name=""/>
        <dsp:cNvSpPr/>
      </dsp:nvSpPr>
      <dsp:spPr>
        <a:xfrm>
          <a:off x="5824255" y="372200"/>
          <a:ext cx="775925" cy="775925"/>
        </a:xfrm>
        <a:prstGeom prst="rect">
          <a:avLst/>
        </a:prstGeom>
        <a:blipFill>
          <a:blip xmlns:r="http://schemas.openxmlformats.org/officeDocument/2006/relationships" r:embed="rId3">
            <a:extLst>
              <a:ext uri="{96DAC541-7B7A-43D3-8B79-37D633B846F1}">
                <asvg:svgBlip xmlns:asvg="http://schemas.microsoft.com/office/drawing/2016/SVG/main" r:embed="rId4"/>
              </a:ext>
            </a:extLst>
          </a:blip>
          <a:srcRect/>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C11947D8-D880-4B51-88A7-E9D3FDA37272}">
      <dsp:nvSpPr>
        <dsp:cNvPr id="0" name=""/>
        <dsp:cNvSpPr/>
      </dsp:nvSpPr>
      <dsp:spPr>
        <a:xfrm>
          <a:off x="7167792" y="91262"/>
          <a:ext cx="3153393" cy="133780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0" lvl="0" indent="0" algn="l" defTabSz="1066800">
            <a:lnSpc>
              <a:spcPct val="100000"/>
            </a:lnSpc>
            <a:spcBef>
              <a:spcPct val="0"/>
            </a:spcBef>
            <a:spcAft>
              <a:spcPct val="35000"/>
            </a:spcAft>
            <a:buNone/>
          </a:pPr>
          <a:r>
            <a:rPr lang="en-US" sz="2400" b="0" kern="1200">
              <a:solidFill>
                <a:srgbClr val="595959"/>
              </a:solidFill>
            </a:rPr>
            <a:t>Seamless shifting</a:t>
          </a:r>
          <a:endParaRPr lang="en-CA" sz="2400" b="0" kern="1200">
            <a:solidFill>
              <a:srgbClr val="595959"/>
            </a:solidFill>
          </a:endParaRPr>
        </a:p>
      </dsp:txBody>
      <dsp:txXfrm>
        <a:off x="7167792" y="91262"/>
        <a:ext cx="3153393" cy="1337803"/>
      </dsp:txXfrm>
    </dsp:sp>
    <dsp:sp modelId="{C79CB07F-EABE-4F5F-AE93-22EDAD524640}">
      <dsp:nvSpPr>
        <dsp:cNvPr id="0" name=""/>
        <dsp:cNvSpPr/>
      </dsp:nvSpPr>
      <dsp:spPr>
        <a:xfrm>
          <a:off x="215993" y="2014465"/>
          <a:ext cx="1337803" cy="1337803"/>
        </a:xfrm>
        <a:prstGeom prst="ellipse">
          <a:avLst/>
        </a:prstGeom>
        <a:solidFill>
          <a:schemeClr val="accent5">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20F749E6-BDD7-4DAD-B77F-556DDF8E789D}">
      <dsp:nvSpPr>
        <dsp:cNvPr id="0" name=""/>
        <dsp:cNvSpPr/>
      </dsp:nvSpPr>
      <dsp:spPr>
        <a:xfrm>
          <a:off x="496932" y="2295404"/>
          <a:ext cx="775925" cy="775925"/>
        </a:xfrm>
        <a:prstGeom prst="rect">
          <a:avLst/>
        </a:prstGeom>
        <a:blipFill>
          <a:blip xmlns:r="http://schemas.openxmlformats.org/officeDocument/2006/relationships" r:embed="rId5">
            <a:extLst>
              <a:ext uri="{96DAC541-7B7A-43D3-8B79-37D633B846F1}">
                <asvg:svgBlip xmlns:asvg="http://schemas.microsoft.com/office/drawing/2016/SVG/main" r:embed="rId6"/>
              </a:ext>
            </a:extLst>
          </a:blip>
          <a:srcRect/>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E23929D7-A8DD-49D7-BA6F-6FC55B6F4C1E}">
      <dsp:nvSpPr>
        <dsp:cNvPr id="0" name=""/>
        <dsp:cNvSpPr/>
      </dsp:nvSpPr>
      <dsp:spPr>
        <a:xfrm>
          <a:off x="1840468" y="2014465"/>
          <a:ext cx="3153393" cy="133780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0" lvl="0" indent="0" algn="l" defTabSz="1066800">
            <a:lnSpc>
              <a:spcPct val="100000"/>
            </a:lnSpc>
            <a:spcBef>
              <a:spcPct val="0"/>
            </a:spcBef>
            <a:spcAft>
              <a:spcPct val="35000"/>
            </a:spcAft>
            <a:buNone/>
          </a:pPr>
          <a:r>
            <a:rPr lang="en-US" sz="2400" b="0" kern="1200">
              <a:solidFill>
                <a:srgbClr val="595959"/>
              </a:solidFill>
            </a:rPr>
            <a:t>Connected visioning</a:t>
          </a:r>
          <a:endParaRPr lang="en-CA" sz="2400" b="0" kern="1200">
            <a:solidFill>
              <a:srgbClr val="595959"/>
            </a:solidFill>
          </a:endParaRPr>
        </a:p>
      </dsp:txBody>
      <dsp:txXfrm>
        <a:off x="1840468" y="2014465"/>
        <a:ext cx="3153393" cy="1337803"/>
      </dsp:txXfrm>
    </dsp:sp>
    <dsp:sp modelId="{720DFF7E-CA0C-4CD3-8FC3-251EB455C422}">
      <dsp:nvSpPr>
        <dsp:cNvPr id="0" name=""/>
        <dsp:cNvSpPr/>
      </dsp:nvSpPr>
      <dsp:spPr>
        <a:xfrm>
          <a:off x="5543316" y="2014465"/>
          <a:ext cx="1337803" cy="1337803"/>
        </a:xfrm>
        <a:prstGeom prst="ellipse">
          <a:avLst/>
        </a:prstGeom>
        <a:solidFill>
          <a:schemeClr val="accent5">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73FD3C8B-4D21-4B84-9D7D-DACF05B728B7}">
      <dsp:nvSpPr>
        <dsp:cNvPr id="0" name=""/>
        <dsp:cNvSpPr/>
      </dsp:nvSpPr>
      <dsp:spPr>
        <a:xfrm>
          <a:off x="5824255" y="2295404"/>
          <a:ext cx="775925" cy="775925"/>
        </a:xfrm>
        <a:prstGeom prst="rect">
          <a:avLst/>
        </a:prstGeom>
        <a:blipFill>
          <a:blip xmlns:r="http://schemas.openxmlformats.org/officeDocument/2006/relationships" r:embed="rId7">
            <a:extLst>
              <a:ext uri="{96DAC541-7B7A-43D3-8B79-37D633B846F1}">
                <asvg:svgBlip xmlns:asvg="http://schemas.microsoft.com/office/drawing/2016/SVG/main" r:embed="rId8"/>
              </a:ext>
            </a:extLst>
          </a:blip>
          <a:srcRect/>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3B3EA7E4-C916-4091-875D-27AEA8241178}">
      <dsp:nvSpPr>
        <dsp:cNvPr id="0" name=""/>
        <dsp:cNvSpPr/>
      </dsp:nvSpPr>
      <dsp:spPr>
        <a:xfrm>
          <a:off x="7167792" y="2014465"/>
          <a:ext cx="3153393" cy="133780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0" lvl="0" indent="0" algn="l" defTabSz="1066800">
            <a:lnSpc>
              <a:spcPct val="100000"/>
            </a:lnSpc>
            <a:spcBef>
              <a:spcPct val="0"/>
            </a:spcBef>
            <a:spcAft>
              <a:spcPct val="35000"/>
            </a:spcAft>
            <a:buNone/>
          </a:pPr>
          <a:r>
            <a:rPr lang="en-US" sz="2400" b="0" kern="1200">
              <a:solidFill>
                <a:srgbClr val="595959"/>
              </a:solidFill>
            </a:rPr>
            <a:t>Passionate</a:t>
          </a:r>
          <a:endParaRPr lang="en-CA" sz="2400" b="0" kern="1200">
            <a:solidFill>
              <a:srgbClr val="595959"/>
            </a:solidFill>
          </a:endParaRPr>
        </a:p>
      </dsp:txBody>
      <dsp:txXfrm>
        <a:off x="7167792" y="2014465"/>
        <a:ext cx="3153393" cy="1337803"/>
      </dsp:txXfrm>
    </dsp:sp>
  </dsp:spTree>
</dsp:drawing>
</file>

<file path=ppt/diagrams/drawing3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97BB0CA-4C39-4384-BFE1-C9D33FFBAD89}">
      <dsp:nvSpPr>
        <dsp:cNvPr id="0" name=""/>
        <dsp:cNvSpPr/>
      </dsp:nvSpPr>
      <dsp:spPr>
        <a:xfrm>
          <a:off x="4081" y="2297"/>
          <a:ext cx="11349658" cy="1697810"/>
        </a:xfrm>
        <a:prstGeom prst="roundRect">
          <a:avLst>
            <a:gd name="adj" fmla="val 10000"/>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7160" tIns="137160" rIns="137160" bIns="137160" numCol="1" spcCol="1270" anchor="ctr" anchorCtr="0">
          <a:noAutofit/>
        </a:bodyPr>
        <a:lstStyle/>
        <a:p>
          <a:pPr marL="0" lvl="0" indent="0" algn="ctr" defTabSz="1600200">
            <a:lnSpc>
              <a:spcPct val="90000"/>
            </a:lnSpc>
            <a:spcBef>
              <a:spcPct val="0"/>
            </a:spcBef>
            <a:spcAft>
              <a:spcPct val="35000"/>
            </a:spcAft>
            <a:buNone/>
          </a:pPr>
          <a:r>
            <a:rPr lang="en-US" sz="3600" kern="1200" dirty="0"/>
            <a:t>Describe a situation, real or imagined, that embodies one of these qualities. </a:t>
          </a:r>
          <a:endParaRPr lang="en-CA" sz="3600" kern="1200" dirty="0"/>
        </a:p>
      </dsp:txBody>
      <dsp:txXfrm>
        <a:off x="53808" y="52024"/>
        <a:ext cx="11250204" cy="1598356"/>
      </dsp:txXfrm>
    </dsp:sp>
    <dsp:sp modelId="{B62FAF4F-606F-446D-92F0-F72D904385B0}">
      <dsp:nvSpPr>
        <dsp:cNvPr id="0" name=""/>
        <dsp:cNvSpPr/>
      </dsp:nvSpPr>
      <dsp:spPr>
        <a:xfrm>
          <a:off x="4081" y="2018749"/>
          <a:ext cx="3582594" cy="2028957"/>
        </a:xfrm>
        <a:prstGeom prst="roundRect">
          <a:avLst>
            <a:gd name="adj" fmla="val 10000"/>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121920" rIns="121920" bIns="121920" numCol="1" spcCol="1270" anchor="ctr" anchorCtr="0">
          <a:noAutofit/>
        </a:bodyPr>
        <a:lstStyle/>
        <a:p>
          <a:pPr marL="0" lvl="0" indent="0" algn="ctr" defTabSz="1422400">
            <a:lnSpc>
              <a:spcPct val="90000"/>
            </a:lnSpc>
            <a:spcBef>
              <a:spcPct val="0"/>
            </a:spcBef>
            <a:spcAft>
              <a:spcPct val="35000"/>
            </a:spcAft>
            <a:buNone/>
          </a:pPr>
          <a:r>
            <a:rPr lang="en-US" sz="3200" kern="1200" dirty="0"/>
            <a:t>How does the scenario play out? </a:t>
          </a:r>
          <a:endParaRPr lang="en-CA" sz="3200" kern="1200" dirty="0"/>
        </a:p>
      </dsp:txBody>
      <dsp:txXfrm>
        <a:off x="63507" y="2078175"/>
        <a:ext cx="3463742" cy="1910105"/>
      </dsp:txXfrm>
    </dsp:sp>
    <dsp:sp modelId="{3B54E6FB-BDA8-4866-AD41-CE3E6A3FC25E}">
      <dsp:nvSpPr>
        <dsp:cNvPr id="0" name=""/>
        <dsp:cNvSpPr/>
      </dsp:nvSpPr>
      <dsp:spPr>
        <a:xfrm>
          <a:off x="3887613" y="2018749"/>
          <a:ext cx="3582594" cy="2028957"/>
        </a:xfrm>
        <a:prstGeom prst="roundRect">
          <a:avLst>
            <a:gd name="adj" fmla="val 10000"/>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121920" rIns="121920" bIns="121920" numCol="1" spcCol="1270" anchor="ctr" anchorCtr="0">
          <a:noAutofit/>
        </a:bodyPr>
        <a:lstStyle/>
        <a:p>
          <a:pPr marL="0" lvl="0" indent="0" algn="ctr" defTabSz="1422400">
            <a:lnSpc>
              <a:spcPct val="90000"/>
            </a:lnSpc>
            <a:spcBef>
              <a:spcPct val="0"/>
            </a:spcBef>
            <a:spcAft>
              <a:spcPct val="35000"/>
            </a:spcAft>
            <a:buFont typeface="Symbol" panose="05050102010706020507" pitchFamily="18" charset="2"/>
            <a:buNone/>
          </a:pPr>
          <a:r>
            <a:rPr lang="en-US" sz="3200" kern="1200" dirty="0"/>
            <a:t>What could or would you do differently? </a:t>
          </a:r>
          <a:endParaRPr lang="en-CA" sz="3200" kern="1200" dirty="0"/>
        </a:p>
      </dsp:txBody>
      <dsp:txXfrm>
        <a:off x="3947039" y="2078175"/>
        <a:ext cx="3463742" cy="1910105"/>
      </dsp:txXfrm>
    </dsp:sp>
    <dsp:sp modelId="{E9ECA954-ACED-439F-8393-F7191D474BD2}">
      <dsp:nvSpPr>
        <dsp:cNvPr id="0" name=""/>
        <dsp:cNvSpPr/>
      </dsp:nvSpPr>
      <dsp:spPr>
        <a:xfrm>
          <a:off x="7771146" y="2018749"/>
          <a:ext cx="3582594" cy="2028957"/>
        </a:xfrm>
        <a:prstGeom prst="roundRect">
          <a:avLst>
            <a:gd name="adj" fmla="val 10000"/>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121920" rIns="121920" bIns="121920" numCol="1" spcCol="1270" anchor="ctr" anchorCtr="0">
          <a:noAutofit/>
        </a:bodyPr>
        <a:lstStyle/>
        <a:p>
          <a:pPr marL="0" lvl="0" indent="0" algn="ctr" defTabSz="1422400">
            <a:lnSpc>
              <a:spcPct val="90000"/>
            </a:lnSpc>
            <a:spcBef>
              <a:spcPct val="0"/>
            </a:spcBef>
            <a:spcAft>
              <a:spcPct val="35000"/>
            </a:spcAft>
            <a:buFont typeface="Symbol" panose="05050102010706020507" pitchFamily="18" charset="2"/>
            <a:buNone/>
          </a:pPr>
          <a:r>
            <a:rPr lang="en-US" sz="3200" kern="1200" dirty="0"/>
            <a:t>Are there any qualities you would add to the list? </a:t>
          </a:r>
          <a:endParaRPr lang="en-CA" sz="3200" kern="1200" dirty="0"/>
        </a:p>
      </dsp:txBody>
      <dsp:txXfrm>
        <a:off x="7830572" y="2078175"/>
        <a:ext cx="3463742" cy="1910105"/>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0AE0BA0-40CF-47CE-B886-628957BB466F}">
      <dsp:nvSpPr>
        <dsp:cNvPr id="0" name=""/>
        <dsp:cNvSpPr/>
      </dsp:nvSpPr>
      <dsp:spPr>
        <a:xfrm>
          <a:off x="0" y="216414"/>
          <a:ext cx="10622653" cy="1292850"/>
        </a:xfrm>
        <a:prstGeom prst="roundRect">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121920" rIns="121920" bIns="121920" numCol="1" spcCol="1270" anchor="ctr" anchorCtr="0">
          <a:noAutofit/>
        </a:bodyPr>
        <a:lstStyle/>
        <a:p>
          <a:pPr marL="0" lvl="0" indent="0" algn="l" defTabSz="1422400">
            <a:lnSpc>
              <a:spcPct val="90000"/>
            </a:lnSpc>
            <a:spcBef>
              <a:spcPct val="0"/>
            </a:spcBef>
            <a:spcAft>
              <a:spcPct val="35000"/>
            </a:spcAft>
            <a:buNone/>
          </a:pPr>
          <a:r>
            <a:rPr lang="en-US" sz="3200" kern="1200" dirty="0"/>
            <a:t>Over the past century, several global and societal shifts also contributed to expanding opportunities for women: </a:t>
          </a:r>
          <a:endParaRPr lang="en-CA" sz="3200" kern="1200" dirty="0"/>
        </a:p>
      </dsp:txBody>
      <dsp:txXfrm>
        <a:off x="63112" y="279526"/>
        <a:ext cx="10496429" cy="1166626"/>
      </dsp:txXfrm>
    </dsp:sp>
    <dsp:sp modelId="{C7A9D5D4-F765-499E-ACE0-5D12BB7601C7}">
      <dsp:nvSpPr>
        <dsp:cNvPr id="0" name=""/>
        <dsp:cNvSpPr/>
      </dsp:nvSpPr>
      <dsp:spPr>
        <a:xfrm>
          <a:off x="0" y="1689993"/>
          <a:ext cx="10622653" cy="164823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37269" tIns="40640" rIns="227584" bIns="40640" numCol="1" spcCol="1270" anchor="t" anchorCtr="0">
          <a:noAutofit/>
        </a:bodyPr>
        <a:lstStyle/>
        <a:p>
          <a:pPr marL="285750" lvl="1" indent="-285750" algn="l" defTabSz="1422400">
            <a:lnSpc>
              <a:spcPct val="90000"/>
            </a:lnSpc>
            <a:spcBef>
              <a:spcPct val="0"/>
            </a:spcBef>
            <a:spcAft>
              <a:spcPct val="20000"/>
            </a:spcAft>
            <a:buFont typeface="Symbol" panose="05050102010706020507" pitchFamily="18" charset="2"/>
            <a:buChar char=""/>
          </a:pPr>
          <a:r>
            <a:rPr lang="en-US" sz="3200" kern="1200" dirty="0">
              <a:solidFill>
                <a:srgbClr val="595959"/>
              </a:solidFill>
            </a:rPr>
            <a:t>Increased international trade</a:t>
          </a:r>
          <a:endParaRPr lang="en-CA" sz="3200" kern="1200" dirty="0">
            <a:solidFill>
              <a:srgbClr val="595959"/>
            </a:solidFill>
          </a:endParaRPr>
        </a:p>
        <a:p>
          <a:pPr marL="285750" lvl="1" indent="-285750" algn="l" defTabSz="1422400">
            <a:lnSpc>
              <a:spcPct val="90000"/>
            </a:lnSpc>
            <a:spcBef>
              <a:spcPct val="0"/>
            </a:spcBef>
            <a:spcAft>
              <a:spcPct val="20000"/>
            </a:spcAft>
            <a:buFont typeface="Symbol" panose="05050102010706020507" pitchFamily="18" charset="2"/>
            <a:buChar char=""/>
          </a:pPr>
          <a:r>
            <a:rPr lang="en-US" sz="3200" kern="1200" dirty="0">
              <a:solidFill>
                <a:srgbClr val="595959"/>
              </a:solidFill>
            </a:rPr>
            <a:t>Two world wars</a:t>
          </a:r>
          <a:endParaRPr lang="en-CA" sz="3200" kern="1200" dirty="0">
            <a:solidFill>
              <a:srgbClr val="595959"/>
            </a:solidFill>
          </a:endParaRPr>
        </a:p>
        <a:p>
          <a:pPr marL="285750" lvl="1" indent="-285750" algn="l" defTabSz="1422400">
            <a:lnSpc>
              <a:spcPct val="90000"/>
            </a:lnSpc>
            <a:spcBef>
              <a:spcPct val="0"/>
            </a:spcBef>
            <a:spcAft>
              <a:spcPct val="20000"/>
            </a:spcAft>
            <a:buFont typeface="Symbol" panose="05050102010706020507" pitchFamily="18" charset="2"/>
            <a:buChar char=""/>
          </a:pPr>
          <a:r>
            <a:rPr lang="en-US" sz="3200" kern="1200" dirty="0">
              <a:solidFill>
                <a:srgbClr val="595959"/>
              </a:solidFill>
            </a:rPr>
            <a:t>Post-war economic growth</a:t>
          </a:r>
          <a:endParaRPr lang="en-CA" sz="3200" kern="1200" dirty="0">
            <a:solidFill>
              <a:srgbClr val="595959"/>
            </a:solidFill>
          </a:endParaRPr>
        </a:p>
      </dsp:txBody>
      <dsp:txXfrm>
        <a:off x="0" y="1689993"/>
        <a:ext cx="10622653" cy="1648237"/>
      </dsp:txXfrm>
    </dsp:sp>
  </dsp:spTree>
</dsp:drawing>
</file>

<file path=ppt/diagrams/drawing4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ADD04B4-FDD7-4B38-B2E2-135D2991E88E}">
      <dsp:nvSpPr>
        <dsp:cNvPr id="0" name=""/>
        <dsp:cNvSpPr/>
      </dsp:nvSpPr>
      <dsp:spPr>
        <a:xfrm>
          <a:off x="609599" y="0"/>
          <a:ext cx="6908800" cy="4388555"/>
        </a:xfrm>
        <a:prstGeom prst="rightArrow">
          <a:avLst/>
        </a:prstGeom>
        <a:solidFill>
          <a:schemeClr val="accent5">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C734B777-273E-4893-8529-6E9C459C8160}">
      <dsp:nvSpPr>
        <dsp:cNvPr id="0" name=""/>
        <dsp:cNvSpPr/>
      </dsp:nvSpPr>
      <dsp:spPr>
        <a:xfrm>
          <a:off x="459680" y="1316566"/>
          <a:ext cx="3505200" cy="1755422"/>
        </a:xfrm>
        <a:prstGeom prst="roundRect">
          <a:avLst/>
        </a:prstGeom>
        <a:solidFill>
          <a:schemeClr val="accent2"/>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n-US" sz="2400" kern="1200" dirty="0"/>
            <a:t>Carefully read the scenario in your Student Manuals and place yourself in the situation. </a:t>
          </a:r>
          <a:endParaRPr lang="en-CA" sz="2400" kern="1200" dirty="0"/>
        </a:p>
      </dsp:txBody>
      <dsp:txXfrm>
        <a:off x="545373" y="1402259"/>
        <a:ext cx="3333814" cy="1584036"/>
      </dsp:txXfrm>
    </dsp:sp>
    <dsp:sp modelId="{7C47DE80-BA61-4D3E-9B1F-79FAB756D8D9}">
      <dsp:nvSpPr>
        <dsp:cNvPr id="0" name=""/>
        <dsp:cNvSpPr/>
      </dsp:nvSpPr>
      <dsp:spPr>
        <a:xfrm>
          <a:off x="4163119" y="1316566"/>
          <a:ext cx="3505200" cy="1755422"/>
        </a:xfrm>
        <a:prstGeom prst="roundRect">
          <a:avLst/>
        </a:prstGeom>
        <a:solidFill>
          <a:schemeClr val="accent2"/>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n-US" sz="2400" kern="1200"/>
            <a:t>Individually rank the list that follows.</a:t>
          </a:r>
          <a:endParaRPr lang="en-CA" sz="2400" kern="1200" dirty="0"/>
        </a:p>
      </dsp:txBody>
      <dsp:txXfrm>
        <a:off x="4248812" y="1402259"/>
        <a:ext cx="3333814" cy="1584036"/>
      </dsp:txXfrm>
    </dsp:sp>
  </dsp:spTree>
</dsp:drawing>
</file>

<file path=ppt/diagrams/drawing4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F380832-B537-40B3-8185-1881A7BFB9D4}">
      <dsp:nvSpPr>
        <dsp:cNvPr id="0" name=""/>
        <dsp:cNvSpPr/>
      </dsp:nvSpPr>
      <dsp:spPr>
        <a:xfrm>
          <a:off x="0" y="700"/>
          <a:ext cx="10204963" cy="0"/>
        </a:xfrm>
        <a:prstGeom prst="line">
          <a:avLst/>
        </a:prstGeom>
        <a:solidFill>
          <a:schemeClr val="lt1">
            <a:hueOff val="0"/>
            <a:satOff val="0"/>
            <a:lumOff val="0"/>
            <a:alphaOff val="0"/>
          </a:schemeClr>
        </a:solidFill>
        <a:ln w="12700" cap="flat" cmpd="sng" algn="ctr">
          <a:solidFill>
            <a:schemeClr val="accent5">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CC824B25-3DE5-487F-B84A-FBBD10F61AE0}">
      <dsp:nvSpPr>
        <dsp:cNvPr id="0" name=""/>
        <dsp:cNvSpPr/>
      </dsp:nvSpPr>
      <dsp:spPr>
        <a:xfrm>
          <a:off x="0" y="700"/>
          <a:ext cx="10204963" cy="97669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t" anchorCtr="0">
          <a:noAutofit/>
        </a:bodyPr>
        <a:lstStyle/>
        <a:p>
          <a:pPr marL="0" lvl="0" indent="0" algn="l" defTabSz="1244600">
            <a:lnSpc>
              <a:spcPct val="90000"/>
            </a:lnSpc>
            <a:spcBef>
              <a:spcPct val="0"/>
            </a:spcBef>
            <a:spcAft>
              <a:spcPct val="35000"/>
            </a:spcAft>
            <a:buNone/>
          </a:pPr>
          <a:r>
            <a:rPr lang="en-US" sz="2800" kern="1200" dirty="0">
              <a:solidFill>
                <a:srgbClr val="595959"/>
              </a:solidFill>
            </a:rPr>
            <a:t>Discuss your individual answers and re-rank your choices as a group. </a:t>
          </a:r>
          <a:endParaRPr lang="en-CA" sz="2800" kern="1200" dirty="0">
            <a:solidFill>
              <a:srgbClr val="595959"/>
            </a:solidFill>
          </a:endParaRPr>
        </a:p>
      </dsp:txBody>
      <dsp:txXfrm>
        <a:off x="0" y="700"/>
        <a:ext cx="10204963" cy="976697"/>
      </dsp:txXfrm>
    </dsp:sp>
    <dsp:sp modelId="{D4962157-0EC6-4CFF-ADFD-A7570EBEBB9C}">
      <dsp:nvSpPr>
        <dsp:cNvPr id="0" name=""/>
        <dsp:cNvSpPr/>
      </dsp:nvSpPr>
      <dsp:spPr>
        <a:xfrm>
          <a:off x="0" y="977398"/>
          <a:ext cx="10204963" cy="0"/>
        </a:xfrm>
        <a:prstGeom prst="line">
          <a:avLst/>
        </a:prstGeom>
        <a:solidFill>
          <a:schemeClr val="lt1">
            <a:hueOff val="0"/>
            <a:satOff val="0"/>
            <a:lumOff val="0"/>
            <a:alphaOff val="0"/>
          </a:schemeClr>
        </a:solidFill>
        <a:ln w="12700" cap="flat" cmpd="sng" algn="ctr">
          <a:solidFill>
            <a:schemeClr val="accent5">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AB00B5C3-D21B-4ECD-98B3-1E020ECED108}">
      <dsp:nvSpPr>
        <dsp:cNvPr id="0" name=""/>
        <dsp:cNvSpPr/>
      </dsp:nvSpPr>
      <dsp:spPr>
        <a:xfrm>
          <a:off x="0" y="977398"/>
          <a:ext cx="10204963" cy="153025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t" anchorCtr="0">
          <a:noAutofit/>
        </a:bodyPr>
        <a:lstStyle/>
        <a:p>
          <a:pPr marL="0" lvl="0" indent="0" algn="l" defTabSz="1244600">
            <a:lnSpc>
              <a:spcPct val="90000"/>
            </a:lnSpc>
            <a:spcBef>
              <a:spcPct val="0"/>
            </a:spcBef>
            <a:spcAft>
              <a:spcPct val="35000"/>
            </a:spcAft>
            <a:buNone/>
          </a:pPr>
          <a:r>
            <a:rPr lang="en-US" sz="2800" kern="1200" dirty="0">
              <a:solidFill>
                <a:srgbClr val="595959"/>
              </a:solidFill>
            </a:rPr>
            <a:t>Each participant should take a turn as an observer, to record styles, skills, and other leadership traits exhibited by each participant in the group discussion. </a:t>
          </a:r>
          <a:endParaRPr lang="en-CA" sz="2800" kern="1200" dirty="0">
            <a:solidFill>
              <a:srgbClr val="595959"/>
            </a:solidFill>
          </a:endParaRPr>
        </a:p>
      </dsp:txBody>
      <dsp:txXfrm>
        <a:off x="0" y="977398"/>
        <a:ext cx="10204963" cy="1530250"/>
      </dsp:txXfrm>
    </dsp:sp>
    <dsp:sp modelId="{8D13C08D-D54B-41AA-9C56-A93AEA6D77C9}">
      <dsp:nvSpPr>
        <dsp:cNvPr id="0" name=""/>
        <dsp:cNvSpPr/>
      </dsp:nvSpPr>
      <dsp:spPr>
        <a:xfrm>
          <a:off x="0" y="2507648"/>
          <a:ext cx="10204963" cy="0"/>
        </a:xfrm>
        <a:prstGeom prst="line">
          <a:avLst/>
        </a:prstGeom>
        <a:solidFill>
          <a:schemeClr val="lt1">
            <a:hueOff val="0"/>
            <a:satOff val="0"/>
            <a:lumOff val="0"/>
            <a:alphaOff val="0"/>
          </a:schemeClr>
        </a:solidFill>
        <a:ln w="12700" cap="flat" cmpd="sng" algn="ctr">
          <a:solidFill>
            <a:schemeClr val="accent5">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84FA21AA-B093-4669-ADDF-365A3031ABE5}">
      <dsp:nvSpPr>
        <dsp:cNvPr id="0" name=""/>
        <dsp:cNvSpPr/>
      </dsp:nvSpPr>
      <dsp:spPr>
        <a:xfrm>
          <a:off x="0" y="2507648"/>
          <a:ext cx="10204963" cy="153025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t" anchorCtr="0">
          <a:noAutofit/>
        </a:bodyPr>
        <a:lstStyle/>
        <a:p>
          <a:pPr marL="0" lvl="0" indent="0" algn="l" defTabSz="1244600">
            <a:lnSpc>
              <a:spcPct val="90000"/>
            </a:lnSpc>
            <a:spcBef>
              <a:spcPct val="0"/>
            </a:spcBef>
            <a:spcAft>
              <a:spcPct val="35000"/>
            </a:spcAft>
            <a:buNone/>
          </a:pPr>
          <a:r>
            <a:rPr lang="en-US" sz="2800" kern="1200" dirty="0">
              <a:solidFill>
                <a:srgbClr val="595959"/>
              </a:solidFill>
            </a:rPr>
            <a:t>At the end of the discussion, everyone should have participated in the ranking and had a turn recording observations on the other participants. </a:t>
          </a:r>
          <a:endParaRPr lang="en-CA" sz="2800" kern="1200" dirty="0">
            <a:solidFill>
              <a:srgbClr val="595959"/>
            </a:solidFill>
          </a:endParaRPr>
        </a:p>
      </dsp:txBody>
      <dsp:txXfrm>
        <a:off x="0" y="2507648"/>
        <a:ext cx="10204963" cy="1530250"/>
      </dsp:txXfrm>
    </dsp:sp>
  </dsp:spTree>
</dsp:drawing>
</file>

<file path=ppt/diagrams/drawing4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5DAA521-BBC7-4D0C-8231-832B9A3FE01F}">
      <dsp:nvSpPr>
        <dsp:cNvPr id="0" name=""/>
        <dsp:cNvSpPr/>
      </dsp:nvSpPr>
      <dsp:spPr>
        <a:xfrm>
          <a:off x="1087437" y="1554"/>
          <a:ext cx="5357812" cy="3402210"/>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E2D822A7-398F-4DAD-BEE1-74EABF33D23F}">
      <dsp:nvSpPr>
        <dsp:cNvPr id="0" name=""/>
        <dsp:cNvSpPr/>
      </dsp:nvSpPr>
      <dsp:spPr>
        <a:xfrm>
          <a:off x="1682749" y="567100"/>
          <a:ext cx="5357812" cy="3402210"/>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Font typeface="Symbol" panose="05050102010706020507" pitchFamily="18" charset="2"/>
            <a:buNone/>
          </a:pPr>
          <a:r>
            <a:rPr lang="en-US" sz="1900" kern="1200" dirty="0">
              <a:solidFill>
                <a:srgbClr val="595959"/>
              </a:solidFill>
            </a:rPr>
            <a:t>As plans get underway to leave for the mission, there is an outbreak of a highly contagious virus in three nearby villages. The virus manifests as a bronchial infection that can lead to pneumonia and death. Treatment is a long course of antibiotics and steroids, which are difficult to get. The only doctor in the area is scheduled to go on your mission. Will you still take him? What if there is a massive fatality rate and people are no longer available to provide security and support to the mission?</a:t>
          </a:r>
          <a:endParaRPr lang="en-CA" sz="1900" kern="1200" dirty="0">
            <a:solidFill>
              <a:srgbClr val="595959"/>
            </a:solidFill>
          </a:endParaRPr>
        </a:p>
      </dsp:txBody>
      <dsp:txXfrm>
        <a:off x="1782396" y="666747"/>
        <a:ext cx="5158518" cy="3202916"/>
      </dsp:txXfrm>
    </dsp:sp>
  </dsp:spTree>
</dsp:drawing>
</file>

<file path=ppt/diagrams/drawing4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5DAA521-BBC7-4D0C-8231-832B9A3FE01F}">
      <dsp:nvSpPr>
        <dsp:cNvPr id="0" name=""/>
        <dsp:cNvSpPr/>
      </dsp:nvSpPr>
      <dsp:spPr>
        <a:xfrm>
          <a:off x="1087437" y="1554"/>
          <a:ext cx="5357812" cy="3402210"/>
        </a:xfrm>
        <a:prstGeom prst="roundRect">
          <a:avLst>
            <a:gd name="adj" fmla="val 10000"/>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E2D822A7-398F-4DAD-BEE1-74EABF33D23F}">
      <dsp:nvSpPr>
        <dsp:cNvPr id="0" name=""/>
        <dsp:cNvSpPr/>
      </dsp:nvSpPr>
      <dsp:spPr>
        <a:xfrm>
          <a:off x="1682749" y="567100"/>
          <a:ext cx="5357812" cy="3402210"/>
        </a:xfrm>
        <a:prstGeom prst="roundRect">
          <a:avLst>
            <a:gd name="adj" fmla="val 10000"/>
          </a:avLst>
        </a:prstGeom>
        <a:solidFill>
          <a:schemeClr val="lt1">
            <a:alpha val="90000"/>
            <a:hueOff val="0"/>
            <a:satOff val="0"/>
            <a:lumOff val="0"/>
            <a:alphaOff val="0"/>
          </a:schemeClr>
        </a:solidFill>
        <a:ln w="12700" cap="flat" cmpd="sng" algn="ctr">
          <a:solidFill>
            <a:schemeClr val="accent4">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87630" tIns="87630" rIns="87630" bIns="87630" numCol="1" spcCol="1270" anchor="ctr" anchorCtr="0">
          <a:noAutofit/>
        </a:bodyPr>
        <a:lstStyle/>
        <a:p>
          <a:pPr marL="0" lvl="0" indent="0" algn="ctr" defTabSz="1022350">
            <a:lnSpc>
              <a:spcPct val="90000"/>
            </a:lnSpc>
            <a:spcBef>
              <a:spcPct val="0"/>
            </a:spcBef>
            <a:spcAft>
              <a:spcPct val="35000"/>
            </a:spcAft>
            <a:buFont typeface="Symbol" panose="05050102010706020507" pitchFamily="18" charset="2"/>
            <a:buNone/>
          </a:pPr>
          <a:r>
            <a:rPr lang="en-US" sz="2300" kern="1200" dirty="0">
              <a:solidFill>
                <a:srgbClr val="595959"/>
              </a:solidFill>
            </a:rPr>
            <a:t>While the villagers want somewhere safe to live and raise their children, they are angry that you are demanding so much food and water purification for your trip. There is a lot of talk about preventing you from leaving on your trip, and their points are all valid. To support your crew, they will have to go without necessary supplies. What will you do?</a:t>
          </a:r>
          <a:endParaRPr lang="en-CA" sz="2300" kern="1200" dirty="0">
            <a:solidFill>
              <a:srgbClr val="595959"/>
            </a:solidFill>
          </a:endParaRPr>
        </a:p>
      </dsp:txBody>
      <dsp:txXfrm>
        <a:off x="1782396" y="666747"/>
        <a:ext cx="5158518" cy="3202916"/>
      </dsp:txXfrm>
    </dsp:sp>
  </dsp:spTree>
</dsp:drawing>
</file>

<file path=ppt/diagrams/drawing4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9E019C6-1B01-444F-9C39-EA0FAF673D7D}">
      <dsp:nvSpPr>
        <dsp:cNvPr id="0" name=""/>
        <dsp:cNvSpPr/>
      </dsp:nvSpPr>
      <dsp:spPr>
        <a:xfrm>
          <a:off x="0" y="36"/>
          <a:ext cx="4921763"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2C18F941-B9DA-41B2-BCA8-CEEC30EC7B33}">
      <dsp:nvSpPr>
        <dsp:cNvPr id="0" name=""/>
        <dsp:cNvSpPr/>
      </dsp:nvSpPr>
      <dsp:spPr>
        <a:xfrm>
          <a:off x="0" y="0"/>
          <a:ext cx="4921763" cy="100957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5250" tIns="95250" rIns="95250" bIns="95250" numCol="1" spcCol="1270" anchor="t" anchorCtr="0">
          <a:noAutofit/>
        </a:bodyPr>
        <a:lstStyle/>
        <a:p>
          <a:pPr marL="0" lvl="0" indent="0" algn="l" defTabSz="1111250">
            <a:lnSpc>
              <a:spcPct val="90000"/>
            </a:lnSpc>
            <a:spcBef>
              <a:spcPct val="0"/>
            </a:spcBef>
            <a:spcAft>
              <a:spcPct val="35000"/>
            </a:spcAft>
            <a:buNone/>
          </a:pPr>
          <a:r>
            <a:rPr lang="en-US" sz="2500" kern="1200" dirty="0">
              <a:solidFill>
                <a:srgbClr val="595959"/>
              </a:solidFill>
            </a:rPr>
            <a:t>Explain how you set up your rankings. </a:t>
          </a:r>
          <a:endParaRPr lang="en-CA" sz="2500" kern="1200" dirty="0">
            <a:solidFill>
              <a:srgbClr val="595959"/>
            </a:solidFill>
          </a:endParaRPr>
        </a:p>
      </dsp:txBody>
      <dsp:txXfrm>
        <a:off x="0" y="0"/>
        <a:ext cx="4921763" cy="1009571"/>
      </dsp:txXfrm>
    </dsp:sp>
    <dsp:sp modelId="{1DEE8DC6-EEDF-48B2-B7F4-1113B12FFC1D}">
      <dsp:nvSpPr>
        <dsp:cNvPr id="0" name=""/>
        <dsp:cNvSpPr/>
      </dsp:nvSpPr>
      <dsp:spPr>
        <a:xfrm>
          <a:off x="0" y="1009607"/>
          <a:ext cx="4921763"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7541611E-5B2E-4E1E-A57A-F2F479ABA4A1}">
      <dsp:nvSpPr>
        <dsp:cNvPr id="0" name=""/>
        <dsp:cNvSpPr/>
      </dsp:nvSpPr>
      <dsp:spPr>
        <a:xfrm>
          <a:off x="0" y="1009607"/>
          <a:ext cx="4921763" cy="111709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5250" tIns="95250" rIns="95250" bIns="95250" numCol="1" spcCol="1270" anchor="t" anchorCtr="0">
          <a:noAutofit/>
        </a:bodyPr>
        <a:lstStyle/>
        <a:p>
          <a:pPr marL="0" lvl="0" indent="0" algn="l" defTabSz="1111250">
            <a:lnSpc>
              <a:spcPct val="90000"/>
            </a:lnSpc>
            <a:spcBef>
              <a:spcPct val="0"/>
            </a:spcBef>
            <a:spcAft>
              <a:spcPct val="35000"/>
            </a:spcAft>
            <a:buNone/>
          </a:pPr>
          <a:r>
            <a:rPr lang="en-US" sz="2500" kern="1200" dirty="0">
              <a:solidFill>
                <a:srgbClr val="595959"/>
              </a:solidFill>
            </a:rPr>
            <a:t>There really are no right or wrong answers on this priority ranking.</a:t>
          </a:r>
          <a:endParaRPr lang="en-CA" sz="2500" kern="1200" dirty="0">
            <a:solidFill>
              <a:srgbClr val="595959"/>
            </a:solidFill>
          </a:endParaRPr>
        </a:p>
      </dsp:txBody>
      <dsp:txXfrm>
        <a:off x="0" y="1009607"/>
        <a:ext cx="4921763" cy="1117092"/>
      </dsp:txXfrm>
    </dsp:sp>
    <dsp:sp modelId="{34AF30C1-DE6E-459A-80ED-CCD2FE0673DC}">
      <dsp:nvSpPr>
        <dsp:cNvPr id="0" name=""/>
        <dsp:cNvSpPr/>
      </dsp:nvSpPr>
      <dsp:spPr>
        <a:xfrm>
          <a:off x="0" y="2126700"/>
          <a:ext cx="4921763"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13672E0A-CE3A-43B7-BC0D-668893A69172}">
      <dsp:nvSpPr>
        <dsp:cNvPr id="0" name=""/>
        <dsp:cNvSpPr/>
      </dsp:nvSpPr>
      <dsp:spPr>
        <a:xfrm>
          <a:off x="0" y="2126700"/>
          <a:ext cx="4921763" cy="164104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5250" tIns="95250" rIns="95250" bIns="95250" numCol="1" spcCol="1270" anchor="t" anchorCtr="0">
          <a:noAutofit/>
        </a:bodyPr>
        <a:lstStyle/>
        <a:p>
          <a:pPr marL="0" lvl="0" indent="0" algn="l" defTabSz="1111250">
            <a:lnSpc>
              <a:spcPct val="90000"/>
            </a:lnSpc>
            <a:spcBef>
              <a:spcPct val="0"/>
            </a:spcBef>
            <a:spcAft>
              <a:spcPct val="35000"/>
            </a:spcAft>
            <a:buNone/>
          </a:pPr>
          <a:r>
            <a:rPr lang="en-US" sz="2500" kern="1200" dirty="0">
              <a:solidFill>
                <a:srgbClr val="595959"/>
              </a:solidFill>
            </a:rPr>
            <a:t>The recommended ranking is based on ensuring that the crew is able to securely protect the resources for the trip and execute it as designed.</a:t>
          </a:r>
          <a:endParaRPr lang="en-CA" sz="2500" kern="1200" dirty="0">
            <a:solidFill>
              <a:srgbClr val="595959"/>
            </a:solidFill>
          </a:endParaRPr>
        </a:p>
      </dsp:txBody>
      <dsp:txXfrm>
        <a:off x="0" y="2126700"/>
        <a:ext cx="4921763" cy="1641045"/>
      </dsp:txXfrm>
    </dsp:sp>
  </dsp:spTree>
</dsp:drawing>
</file>

<file path=ppt/diagrams/drawing4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EBB7E05-2A1F-4AAD-97EE-637524879AA9}">
      <dsp:nvSpPr>
        <dsp:cNvPr id="0" name=""/>
        <dsp:cNvSpPr/>
      </dsp:nvSpPr>
      <dsp:spPr>
        <a:xfrm>
          <a:off x="4590" y="1996"/>
          <a:ext cx="11427169" cy="2060107"/>
        </a:xfrm>
        <a:prstGeom prst="roundRect">
          <a:avLst>
            <a:gd name="adj" fmla="val 10000"/>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en-US" sz="2800" kern="1200" dirty="0"/>
            <a:t>To make good decisions, leaders must be able to regulate their emotions, use effective relationship skills, and demonstrate social awareness. Here are some tips: </a:t>
          </a:r>
          <a:endParaRPr lang="en-CA" sz="2800" kern="1200" dirty="0"/>
        </a:p>
      </dsp:txBody>
      <dsp:txXfrm>
        <a:off x="64928" y="62334"/>
        <a:ext cx="11306493" cy="1939431"/>
      </dsp:txXfrm>
    </dsp:sp>
    <dsp:sp modelId="{2A352684-918C-460D-B2E0-F4853AE988EF}">
      <dsp:nvSpPr>
        <dsp:cNvPr id="0" name=""/>
        <dsp:cNvSpPr/>
      </dsp:nvSpPr>
      <dsp:spPr>
        <a:xfrm>
          <a:off x="4590" y="2360432"/>
          <a:ext cx="2141523" cy="2060107"/>
        </a:xfrm>
        <a:prstGeom prst="roundRect">
          <a:avLst>
            <a:gd name="adj" fmla="val 10000"/>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marL="0" lvl="0" indent="0" algn="ctr" defTabSz="933450">
            <a:lnSpc>
              <a:spcPct val="90000"/>
            </a:lnSpc>
            <a:spcBef>
              <a:spcPct val="0"/>
            </a:spcBef>
            <a:spcAft>
              <a:spcPct val="35000"/>
            </a:spcAft>
            <a:buFont typeface="Symbol" panose="05050102010706020507" pitchFamily="18" charset="2"/>
            <a:buNone/>
          </a:pPr>
          <a:r>
            <a:rPr lang="en-US" sz="2100" b="0" kern="1200" dirty="0"/>
            <a:t>Understand the goal. </a:t>
          </a:r>
          <a:endParaRPr lang="en-CA" sz="2100" b="0" kern="1200" dirty="0"/>
        </a:p>
      </dsp:txBody>
      <dsp:txXfrm>
        <a:off x="64928" y="2420770"/>
        <a:ext cx="2020847" cy="1939431"/>
      </dsp:txXfrm>
    </dsp:sp>
    <dsp:sp modelId="{66B4A1B2-1159-4095-8006-D8ECD91C3FE4}">
      <dsp:nvSpPr>
        <dsp:cNvPr id="0" name=""/>
        <dsp:cNvSpPr/>
      </dsp:nvSpPr>
      <dsp:spPr>
        <a:xfrm>
          <a:off x="2326001" y="2360432"/>
          <a:ext cx="2141523" cy="2060107"/>
        </a:xfrm>
        <a:prstGeom prst="roundRect">
          <a:avLst>
            <a:gd name="adj" fmla="val 10000"/>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marL="0" lvl="0" indent="0" algn="ctr" defTabSz="933450">
            <a:lnSpc>
              <a:spcPct val="90000"/>
            </a:lnSpc>
            <a:spcBef>
              <a:spcPct val="0"/>
            </a:spcBef>
            <a:spcAft>
              <a:spcPct val="35000"/>
            </a:spcAft>
            <a:buFont typeface="Symbol" panose="05050102010706020507" pitchFamily="18" charset="2"/>
            <a:buNone/>
          </a:pPr>
          <a:r>
            <a:rPr lang="en-US" sz="2100" b="0" kern="1200" dirty="0"/>
            <a:t>Aim for win-win outcomes.</a:t>
          </a:r>
          <a:endParaRPr lang="en-CA" sz="2100" b="0" kern="1200" dirty="0"/>
        </a:p>
      </dsp:txBody>
      <dsp:txXfrm>
        <a:off x="2386339" y="2420770"/>
        <a:ext cx="2020847" cy="1939431"/>
      </dsp:txXfrm>
    </dsp:sp>
    <dsp:sp modelId="{88ED3EC6-6D94-4610-AB09-C978E9F71DF0}">
      <dsp:nvSpPr>
        <dsp:cNvPr id="0" name=""/>
        <dsp:cNvSpPr/>
      </dsp:nvSpPr>
      <dsp:spPr>
        <a:xfrm>
          <a:off x="4647413" y="2360432"/>
          <a:ext cx="2141523" cy="2060107"/>
        </a:xfrm>
        <a:prstGeom prst="roundRect">
          <a:avLst>
            <a:gd name="adj" fmla="val 10000"/>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marL="0" lvl="0" indent="0" algn="ctr" defTabSz="933450">
            <a:lnSpc>
              <a:spcPct val="90000"/>
            </a:lnSpc>
            <a:spcBef>
              <a:spcPct val="0"/>
            </a:spcBef>
            <a:spcAft>
              <a:spcPct val="35000"/>
            </a:spcAft>
            <a:buFont typeface="Symbol" panose="05050102010706020507" pitchFamily="18" charset="2"/>
            <a:buNone/>
          </a:pPr>
          <a:r>
            <a:rPr lang="en-US" sz="2100" b="0" kern="1200" dirty="0"/>
            <a:t>Focus on the most important things. </a:t>
          </a:r>
          <a:endParaRPr lang="en-CA" sz="2100" b="0" kern="1200" dirty="0"/>
        </a:p>
      </dsp:txBody>
      <dsp:txXfrm>
        <a:off x="4707751" y="2420770"/>
        <a:ext cx="2020847" cy="1939431"/>
      </dsp:txXfrm>
    </dsp:sp>
    <dsp:sp modelId="{66661548-8469-431E-9A46-40538C2C12D3}">
      <dsp:nvSpPr>
        <dsp:cNvPr id="0" name=""/>
        <dsp:cNvSpPr/>
      </dsp:nvSpPr>
      <dsp:spPr>
        <a:xfrm>
          <a:off x="6968824" y="2360432"/>
          <a:ext cx="2141523" cy="2060107"/>
        </a:xfrm>
        <a:prstGeom prst="roundRect">
          <a:avLst>
            <a:gd name="adj" fmla="val 10000"/>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marL="0" lvl="0" indent="0" algn="ctr" defTabSz="933450">
            <a:lnSpc>
              <a:spcPct val="90000"/>
            </a:lnSpc>
            <a:spcBef>
              <a:spcPct val="0"/>
            </a:spcBef>
            <a:spcAft>
              <a:spcPct val="35000"/>
            </a:spcAft>
            <a:buFont typeface="Symbol" panose="05050102010706020507" pitchFamily="18" charset="2"/>
            <a:buNone/>
          </a:pPr>
          <a:r>
            <a:rPr lang="en-US" sz="2100" b="0" kern="1200" dirty="0"/>
            <a:t>Consider the positive and negative results that can come from this decision. </a:t>
          </a:r>
          <a:endParaRPr lang="en-CA" sz="2100" b="0" kern="1200" dirty="0"/>
        </a:p>
      </dsp:txBody>
      <dsp:txXfrm>
        <a:off x="7029162" y="2420770"/>
        <a:ext cx="2020847" cy="1939431"/>
      </dsp:txXfrm>
    </dsp:sp>
    <dsp:sp modelId="{C0AFB3FD-183C-42FC-9BDF-F5B253FC1783}">
      <dsp:nvSpPr>
        <dsp:cNvPr id="0" name=""/>
        <dsp:cNvSpPr/>
      </dsp:nvSpPr>
      <dsp:spPr>
        <a:xfrm>
          <a:off x="9290236" y="2360432"/>
          <a:ext cx="2141523" cy="2060107"/>
        </a:xfrm>
        <a:prstGeom prst="roundRect">
          <a:avLst>
            <a:gd name="adj" fmla="val 10000"/>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marL="0" lvl="0" indent="0" algn="ctr" defTabSz="933450">
            <a:lnSpc>
              <a:spcPct val="90000"/>
            </a:lnSpc>
            <a:spcBef>
              <a:spcPct val="0"/>
            </a:spcBef>
            <a:spcAft>
              <a:spcPct val="35000"/>
            </a:spcAft>
            <a:buFont typeface="Symbol" panose="05050102010706020507" pitchFamily="18" charset="2"/>
            <a:buNone/>
          </a:pPr>
          <a:r>
            <a:rPr lang="en-US" sz="2100" b="0" kern="1200" dirty="0"/>
            <a:t>Break down big decisions into smaller steps. </a:t>
          </a:r>
          <a:endParaRPr lang="en-CA" sz="2100" b="0" kern="1200" dirty="0"/>
        </a:p>
      </dsp:txBody>
      <dsp:txXfrm>
        <a:off x="9350574" y="2420770"/>
        <a:ext cx="2020847" cy="1939431"/>
      </dsp:txXfrm>
    </dsp:sp>
  </dsp:spTree>
</dsp:drawing>
</file>

<file path=ppt/diagrams/drawing4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210254C-DFCF-4221-AA74-4043609A5E71}">
      <dsp:nvSpPr>
        <dsp:cNvPr id="0" name=""/>
        <dsp:cNvSpPr/>
      </dsp:nvSpPr>
      <dsp:spPr>
        <a:xfrm>
          <a:off x="0" y="34924"/>
          <a:ext cx="2688166" cy="1612900"/>
        </a:xfrm>
        <a:prstGeom prst="rect">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121920" rIns="121920" bIns="121920" numCol="1" spcCol="1270" anchor="ctr" anchorCtr="0">
          <a:noAutofit/>
        </a:bodyPr>
        <a:lstStyle/>
        <a:p>
          <a:pPr marL="0" lvl="0" indent="0" algn="ctr" defTabSz="1422400">
            <a:lnSpc>
              <a:spcPct val="90000"/>
            </a:lnSpc>
            <a:spcBef>
              <a:spcPct val="0"/>
            </a:spcBef>
            <a:spcAft>
              <a:spcPct val="35000"/>
            </a:spcAft>
            <a:buNone/>
          </a:pPr>
          <a:r>
            <a:rPr lang="en-CA" sz="3200" kern="1200" dirty="0"/>
            <a:t>Diversion</a:t>
          </a:r>
        </a:p>
      </dsp:txBody>
      <dsp:txXfrm>
        <a:off x="0" y="34924"/>
        <a:ext cx="2688166" cy="1612900"/>
      </dsp:txXfrm>
    </dsp:sp>
    <dsp:sp modelId="{E7A3FBB3-B929-4B35-AA75-3628F9BD7293}">
      <dsp:nvSpPr>
        <dsp:cNvPr id="0" name=""/>
        <dsp:cNvSpPr/>
      </dsp:nvSpPr>
      <dsp:spPr>
        <a:xfrm>
          <a:off x="2956983" y="34924"/>
          <a:ext cx="2688166" cy="1612900"/>
        </a:xfrm>
        <a:prstGeom prst="rect">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121920" rIns="121920" bIns="121920" numCol="1" spcCol="1270" anchor="ctr" anchorCtr="0">
          <a:noAutofit/>
        </a:bodyPr>
        <a:lstStyle/>
        <a:p>
          <a:pPr marL="0" lvl="0" indent="0" algn="ctr" defTabSz="1422400">
            <a:lnSpc>
              <a:spcPct val="90000"/>
            </a:lnSpc>
            <a:spcBef>
              <a:spcPct val="0"/>
            </a:spcBef>
            <a:spcAft>
              <a:spcPct val="35000"/>
            </a:spcAft>
            <a:buNone/>
          </a:pPr>
          <a:r>
            <a:rPr lang="en-CA" sz="3200" kern="1200" dirty="0"/>
            <a:t>Sampling</a:t>
          </a:r>
        </a:p>
      </dsp:txBody>
      <dsp:txXfrm>
        <a:off x="2956983" y="34924"/>
        <a:ext cx="2688166" cy="1612900"/>
      </dsp:txXfrm>
    </dsp:sp>
    <dsp:sp modelId="{FC4B4B9B-B1FF-4024-8372-04C8A163477B}">
      <dsp:nvSpPr>
        <dsp:cNvPr id="0" name=""/>
        <dsp:cNvSpPr/>
      </dsp:nvSpPr>
      <dsp:spPr>
        <a:xfrm>
          <a:off x="5913967" y="34924"/>
          <a:ext cx="2688166" cy="1612900"/>
        </a:xfrm>
        <a:prstGeom prst="rect">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121920" rIns="121920" bIns="121920" numCol="1" spcCol="1270" anchor="ctr" anchorCtr="0">
          <a:noAutofit/>
        </a:bodyPr>
        <a:lstStyle/>
        <a:p>
          <a:pPr marL="0" lvl="0" indent="0" algn="ctr" defTabSz="1422400">
            <a:lnSpc>
              <a:spcPct val="90000"/>
            </a:lnSpc>
            <a:spcBef>
              <a:spcPct val="0"/>
            </a:spcBef>
            <a:spcAft>
              <a:spcPct val="35000"/>
            </a:spcAft>
            <a:buNone/>
          </a:pPr>
          <a:r>
            <a:rPr lang="en-US" sz="3200" kern="1200" dirty="0"/>
            <a:t>Bias</a:t>
          </a:r>
          <a:endParaRPr lang="en-CA" sz="3200" kern="1200" dirty="0"/>
        </a:p>
      </dsp:txBody>
      <dsp:txXfrm>
        <a:off x="5913967" y="34924"/>
        <a:ext cx="2688166" cy="1612900"/>
      </dsp:txXfrm>
    </dsp:sp>
    <dsp:sp modelId="{E8F851E4-CD6D-4046-895F-B98E5A012778}">
      <dsp:nvSpPr>
        <dsp:cNvPr id="0" name=""/>
        <dsp:cNvSpPr/>
      </dsp:nvSpPr>
      <dsp:spPr>
        <a:xfrm>
          <a:off x="1478491" y="1916641"/>
          <a:ext cx="2688166" cy="1612900"/>
        </a:xfrm>
        <a:prstGeom prst="rect">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121920" rIns="121920" bIns="121920" numCol="1" spcCol="1270" anchor="ctr" anchorCtr="0">
          <a:noAutofit/>
        </a:bodyPr>
        <a:lstStyle/>
        <a:p>
          <a:pPr marL="0" lvl="0" indent="0" algn="ctr" defTabSz="1422400">
            <a:lnSpc>
              <a:spcPct val="90000"/>
            </a:lnSpc>
            <a:spcBef>
              <a:spcPct val="0"/>
            </a:spcBef>
            <a:spcAft>
              <a:spcPct val="35000"/>
            </a:spcAft>
            <a:buNone/>
          </a:pPr>
          <a:r>
            <a:rPr lang="en-US" sz="3200" kern="1200" dirty="0"/>
            <a:t>Jumping to conclusions</a:t>
          </a:r>
          <a:endParaRPr lang="en-CA" sz="3200" kern="1200" dirty="0"/>
        </a:p>
      </dsp:txBody>
      <dsp:txXfrm>
        <a:off x="1478491" y="1916641"/>
        <a:ext cx="2688166" cy="1612900"/>
      </dsp:txXfrm>
    </dsp:sp>
    <dsp:sp modelId="{FD5DA08D-1B4D-46BD-9A51-05B151065B3D}">
      <dsp:nvSpPr>
        <dsp:cNvPr id="0" name=""/>
        <dsp:cNvSpPr/>
      </dsp:nvSpPr>
      <dsp:spPr>
        <a:xfrm>
          <a:off x="4435475" y="1916641"/>
          <a:ext cx="2688166" cy="1612900"/>
        </a:xfrm>
        <a:prstGeom prst="rect">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121920" rIns="121920" bIns="121920" numCol="1" spcCol="1270" anchor="ctr" anchorCtr="0">
          <a:noAutofit/>
        </a:bodyPr>
        <a:lstStyle/>
        <a:p>
          <a:pPr marL="0" lvl="0" indent="0" algn="ctr" defTabSz="1422400">
            <a:lnSpc>
              <a:spcPct val="90000"/>
            </a:lnSpc>
            <a:spcBef>
              <a:spcPct val="0"/>
            </a:spcBef>
            <a:spcAft>
              <a:spcPct val="35000"/>
            </a:spcAft>
            <a:buNone/>
          </a:pPr>
          <a:r>
            <a:rPr lang="en-US" sz="3200" kern="1200" dirty="0"/>
            <a:t>Status</a:t>
          </a:r>
          <a:endParaRPr lang="en-CA" sz="3200" kern="1200" dirty="0"/>
        </a:p>
      </dsp:txBody>
      <dsp:txXfrm>
        <a:off x="4435475" y="1916641"/>
        <a:ext cx="2688166" cy="1612900"/>
      </dsp:txXfrm>
    </dsp:sp>
  </dsp:spTree>
</dsp:drawing>
</file>

<file path=ppt/diagrams/drawing4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BA5A4BE-ED5A-4661-BC33-C78F5A763BC1}">
      <dsp:nvSpPr>
        <dsp:cNvPr id="0" name=""/>
        <dsp:cNvSpPr/>
      </dsp:nvSpPr>
      <dsp:spPr>
        <a:xfrm>
          <a:off x="0" y="135508"/>
          <a:ext cx="11164519" cy="575639"/>
        </a:xfrm>
        <a:prstGeom prst="roundRect">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l" defTabSz="1066800">
            <a:lnSpc>
              <a:spcPct val="90000"/>
            </a:lnSpc>
            <a:spcBef>
              <a:spcPct val="0"/>
            </a:spcBef>
            <a:spcAft>
              <a:spcPct val="35000"/>
            </a:spcAft>
            <a:buNone/>
          </a:pPr>
          <a:r>
            <a:rPr lang="en-US" sz="2400" kern="1200" dirty="0"/>
            <a:t>Identify a situation, real or imagined, in need of a decision.</a:t>
          </a:r>
          <a:endParaRPr lang="en-CA" sz="2400" kern="1200" dirty="0"/>
        </a:p>
      </dsp:txBody>
      <dsp:txXfrm>
        <a:off x="28100" y="163608"/>
        <a:ext cx="11108319" cy="519439"/>
      </dsp:txXfrm>
    </dsp:sp>
    <dsp:sp modelId="{E059718E-6F84-40E5-B218-BA56F7B4EA44}">
      <dsp:nvSpPr>
        <dsp:cNvPr id="0" name=""/>
        <dsp:cNvSpPr/>
      </dsp:nvSpPr>
      <dsp:spPr>
        <a:xfrm>
          <a:off x="0" y="780268"/>
          <a:ext cx="11164519" cy="575639"/>
        </a:xfrm>
        <a:prstGeom prst="roundRect">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l" defTabSz="1066800">
            <a:lnSpc>
              <a:spcPct val="90000"/>
            </a:lnSpc>
            <a:spcBef>
              <a:spcPct val="0"/>
            </a:spcBef>
            <a:spcAft>
              <a:spcPct val="35000"/>
            </a:spcAft>
            <a:buNone/>
          </a:pPr>
          <a:r>
            <a:rPr lang="en-US" sz="2400" kern="1200" dirty="0"/>
            <a:t>Using the Decision Wheel as a guide, discuss the following questions:</a:t>
          </a:r>
          <a:endParaRPr lang="en-CA" sz="2400" kern="1200" dirty="0"/>
        </a:p>
      </dsp:txBody>
      <dsp:txXfrm>
        <a:off x="28100" y="808368"/>
        <a:ext cx="11108319" cy="519439"/>
      </dsp:txXfrm>
    </dsp:sp>
    <dsp:sp modelId="{2CF601B2-69DD-4A45-8022-A98180A6A181}">
      <dsp:nvSpPr>
        <dsp:cNvPr id="0" name=""/>
        <dsp:cNvSpPr/>
      </dsp:nvSpPr>
      <dsp:spPr>
        <a:xfrm>
          <a:off x="0" y="1355908"/>
          <a:ext cx="11164519" cy="293112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54473" tIns="30480" rIns="170688" bIns="30480" numCol="1" spcCol="1270" anchor="t" anchorCtr="0">
          <a:noAutofit/>
        </a:bodyPr>
        <a:lstStyle/>
        <a:p>
          <a:pPr marL="171450" lvl="1" indent="-171450" algn="l" defTabSz="844550">
            <a:lnSpc>
              <a:spcPct val="90000"/>
            </a:lnSpc>
            <a:spcBef>
              <a:spcPct val="0"/>
            </a:spcBef>
            <a:spcAft>
              <a:spcPct val="20000"/>
            </a:spcAft>
            <a:buFont typeface="Symbol" panose="05050102010706020507" pitchFamily="18" charset="2"/>
            <a:buChar char=""/>
          </a:pPr>
          <a:r>
            <a:rPr lang="en-US" sz="1900" kern="1200" dirty="0">
              <a:solidFill>
                <a:srgbClr val="595959"/>
              </a:solidFill>
            </a:rPr>
            <a:t>What is the problem? </a:t>
          </a:r>
          <a:endParaRPr lang="en-CA" sz="1900" kern="1200" dirty="0">
            <a:solidFill>
              <a:srgbClr val="595959"/>
            </a:solidFill>
          </a:endParaRPr>
        </a:p>
        <a:p>
          <a:pPr marL="171450" lvl="1" indent="-171450" algn="l" defTabSz="844550">
            <a:lnSpc>
              <a:spcPct val="90000"/>
            </a:lnSpc>
            <a:spcBef>
              <a:spcPct val="0"/>
            </a:spcBef>
            <a:spcAft>
              <a:spcPct val="20000"/>
            </a:spcAft>
            <a:buFont typeface="Symbol" panose="05050102010706020507" pitchFamily="18" charset="2"/>
            <a:buChar char=""/>
          </a:pPr>
          <a:r>
            <a:rPr lang="en-US" sz="1900" kern="1200" dirty="0">
              <a:solidFill>
                <a:srgbClr val="595959"/>
              </a:solidFill>
            </a:rPr>
            <a:t>What are the choices you have? </a:t>
          </a:r>
          <a:endParaRPr lang="en-CA" sz="1900" kern="1200" dirty="0">
            <a:solidFill>
              <a:srgbClr val="595959"/>
            </a:solidFill>
          </a:endParaRPr>
        </a:p>
        <a:p>
          <a:pPr marL="171450" lvl="1" indent="-171450" algn="l" defTabSz="844550">
            <a:lnSpc>
              <a:spcPct val="90000"/>
            </a:lnSpc>
            <a:spcBef>
              <a:spcPct val="0"/>
            </a:spcBef>
            <a:spcAft>
              <a:spcPct val="20000"/>
            </a:spcAft>
            <a:buFont typeface="Symbol" panose="05050102010706020507" pitchFamily="18" charset="2"/>
            <a:buChar char=""/>
          </a:pPr>
          <a:r>
            <a:rPr lang="en-US" sz="1900" kern="1200" dirty="0">
              <a:solidFill>
                <a:srgbClr val="595959"/>
              </a:solidFill>
            </a:rPr>
            <a:t>What do you think the consequences of these choices will be for yourself and others who are involved? </a:t>
          </a:r>
          <a:endParaRPr lang="en-CA" sz="1900" kern="1200" dirty="0">
            <a:solidFill>
              <a:srgbClr val="595959"/>
            </a:solidFill>
          </a:endParaRPr>
        </a:p>
        <a:p>
          <a:pPr marL="171450" lvl="1" indent="-171450" algn="l" defTabSz="844550">
            <a:lnSpc>
              <a:spcPct val="90000"/>
            </a:lnSpc>
            <a:spcBef>
              <a:spcPct val="0"/>
            </a:spcBef>
            <a:spcAft>
              <a:spcPct val="20000"/>
            </a:spcAft>
            <a:buFont typeface="Symbol" panose="05050102010706020507" pitchFamily="18" charset="2"/>
            <a:buChar char=""/>
          </a:pPr>
          <a:r>
            <a:rPr lang="en-US" sz="1900" kern="1200" dirty="0">
              <a:solidFill>
                <a:srgbClr val="595959"/>
              </a:solidFill>
            </a:rPr>
            <a:t>What values do you need to consider? </a:t>
          </a:r>
          <a:endParaRPr lang="en-CA" sz="1900" kern="1200" dirty="0">
            <a:solidFill>
              <a:srgbClr val="595959"/>
            </a:solidFill>
          </a:endParaRPr>
        </a:p>
        <a:p>
          <a:pPr marL="171450" lvl="1" indent="-171450" algn="l" defTabSz="844550">
            <a:lnSpc>
              <a:spcPct val="90000"/>
            </a:lnSpc>
            <a:spcBef>
              <a:spcPct val="0"/>
            </a:spcBef>
            <a:spcAft>
              <a:spcPct val="20000"/>
            </a:spcAft>
            <a:buFont typeface="Symbol" panose="05050102010706020507" pitchFamily="18" charset="2"/>
            <a:buChar char=""/>
          </a:pPr>
          <a:r>
            <a:rPr lang="en-US" sz="1900" kern="1200" dirty="0">
              <a:solidFill>
                <a:srgbClr val="595959"/>
              </a:solidFill>
            </a:rPr>
            <a:t>How do you feel about the situation? </a:t>
          </a:r>
          <a:endParaRPr lang="en-CA" sz="1900" kern="1200" dirty="0">
            <a:solidFill>
              <a:srgbClr val="595959"/>
            </a:solidFill>
          </a:endParaRPr>
        </a:p>
        <a:p>
          <a:pPr marL="171450" lvl="1" indent="-171450" algn="l" defTabSz="844550">
            <a:lnSpc>
              <a:spcPct val="90000"/>
            </a:lnSpc>
            <a:spcBef>
              <a:spcPct val="0"/>
            </a:spcBef>
            <a:spcAft>
              <a:spcPct val="20000"/>
            </a:spcAft>
            <a:buFont typeface="Symbol" panose="05050102010706020507" pitchFamily="18" charset="2"/>
            <a:buChar char=""/>
          </a:pPr>
          <a:r>
            <a:rPr lang="en-US" sz="1900" kern="1200" dirty="0">
              <a:solidFill>
                <a:srgbClr val="595959"/>
              </a:solidFill>
            </a:rPr>
            <a:t>Is there anything else you need to learn about it? </a:t>
          </a:r>
          <a:endParaRPr lang="en-CA" sz="1900" kern="1200" dirty="0">
            <a:solidFill>
              <a:srgbClr val="595959"/>
            </a:solidFill>
          </a:endParaRPr>
        </a:p>
        <a:p>
          <a:pPr marL="171450" lvl="1" indent="-171450" algn="l" defTabSz="844550">
            <a:lnSpc>
              <a:spcPct val="90000"/>
            </a:lnSpc>
            <a:spcBef>
              <a:spcPct val="0"/>
            </a:spcBef>
            <a:spcAft>
              <a:spcPct val="20000"/>
            </a:spcAft>
            <a:buFont typeface="Symbol" panose="05050102010706020507" pitchFamily="18" charset="2"/>
            <a:buChar char=""/>
          </a:pPr>
          <a:r>
            <a:rPr lang="en-US" sz="1900" kern="1200" dirty="0">
              <a:solidFill>
                <a:srgbClr val="595959"/>
              </a:solidFill>
            </a:rPr>
            <a:t>Do you need to ask for help? Who will you ask? </a:t>
          </a:r>
          <a:endParaRPr lang="en-CA" sz="1900" kern="1200" dirty="0">
            <a:solidFill>
              <a:srgbClr val="595959"/>
            </a:solidFill>
          </a:endParaRPr>
        </a:p>
        <a:p>
          <a:pPr marL="171450" lvl="1" indent="-171450" algn="l" defTabSz="844550">
            <a:lnSpc>
              <a:spcPct val="90000"/>
            </a:lnSpc>
            <a:spcBef>
              <a:spcPct val="0"/>
            </a:spcBef>
            <a:spcAft>
              <a:spcPct val="20000"/>
            </a:spcAft>
            <a:buFont typeface="Symbol" panose="05050102010706020507" pitchFamily="18" charset="2"/>
            <a:buChar char=""/>
          </a:pPr>
          <a:r>
            <a:rPr lang="en-US" sz="1900" kern="1200" dirty="0">
              <a:solidFill>
                <a:srgbClr val="595959"/>
              </a:solidFill>
            </a:rPr>
            <a:t>What is your decision? </a:t>
          </a:r>
          <a:endParaRPr lang="en-CA" sz="1900" kern="1200" dirty="0">
            <a:solidFill>
              <a:srgbClr val="595959"/>
            </a:solidFill>
          </a:endParaRPr>
        </a:p>
        <a:p>
          <a:pPr marL="171450" lvl="1" indent="-171450" algn="l" defTabSz="844550">
            <a:lnSpc>
              <a:spcPct val="90000"/>
            </a:lnSpc>
            <a:spcBef>
              <a:spcPct val="0"/>
            </a:spcBef>
            <a:spcAft>
              <a:spcPct val="20000"/>
            </a:spcAft>
            <a:buFont typeface="Symbol" panose="05050102010706020507" pitchFamily="18" charset="2"/>
            <a:buChar char=""/>
          </a:pPr>
          <a:r>
            <a:rPr lang="en-US" sz="1900" kern="1200" dirty="0">
              <a:solidFill>
                <a:srgbClr val="595959"/>
              </a:solidFill>
            </a:rPr>
            <a:t>Do you think you made the right decision? Why?</a:t>
          </a:r>
          <a:endParaRPr lang="en-CA" sz="1900" kern="1200" dirty="0">
            <a:solidFill>
              <a:srgbClr val="595959"/>
            </a:solidFill>
          </a:endParaRPr>
        </a:p>
      </dsp:txBody>
      <dsp:txXfrm>
        <a:off x="0" y="1355908"/>
        <a:ext cx="11164519" cy="2931120"/>
      </dsp:txXfrm>
    </dsp:sp>
  </dsp:spTree>
</dsp:drawing>
</file>

<file path=ppt/diagrams/drawing4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4793728-E39A-4E44-8D01-57F13B0EB8FA}">
      <dsp:nvSpPr>
        <dsp:cNvPr id="0" name=""/>
        <dsp:cNvSpPr/>
      </dsp:nvSpPr>
      <dsp:spPr>
        <a:xfrm>
          <a:off x="0" y="0"/>
          <a:ext cx="10340430" cy="0"/>
        </a:xfrm>
        <a:prstGeom prst="line">
          <a:avLst/>
        </a:prstGeom>
        <a:solidFill>
          <a:schemeClr val="lt1">
            <a:hueOff val="0"/>
            <a:satOff val="0"/>
            <a:lumOff val="0"/>
            <a:alphaOff val="0"/>
          </a:schemeClr>
        </a:solidFill>
        <a:ln w="12700" cap="flat" cmpd="sng" algn="ctr">
          <a:solidFill>
            <a:schemeClr val="accent6">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D275A396-4037-41AD-B74D-3C899D07FBF6}">
      <dsp:nvSpPr>
        <dsp:cNvPr id="0" name=""/>
        <dsp:cNvSpPr/>
      </dsp:nvSpPr>
      <dsp:spPr>
        <a:xfrm>
          <a:off x="0" y="0"/>
          <a:ext cx="10340430" cy="104848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9060" tIns="99060" rIns="99060" bIns="99060" numCol="1" spcCol="1270" anchor="t" anchorCtr="0">
          <a:noAutofit/>
        </a:bodyPr>
        <a:lstStyle/>
        <a:p>
          <a:pPr marL="0" lvl="0" indent="0" algn="l" defTabSz="1155700">
            <a:lnSpc>
              <a:spcPct val="90000"/>
            </a:lnSpc>
            <a:spcBef>
              <a:spcPct val="0"/>
            </a:spcBef>
            <a:spcAft>
              <a:spcPct val="35000"/>
            </a:spcAft>
            <a:buNone/>
          </a:pPr>
          <a:r>
            <a:rPr lang="en-US" sz="2600" kern="1200" dirty="0">
              <a:solidFill>
                <a:srgbClr val="595959"/>
              </a:solidFill>
            </a:rPr>
            <a:t>A Philosophy Statement describes what guides someone in their work. </a:t>
          </a:r>
          <a:endParaRPr lang="en-CA" sz="2600" kern="1200" dirty="0">
            <a:solidFill>
              <a:srgbClr val="595959"/>
            </a:solidFill>
          </a:endParaRPr>
        </a:p>
      </dsp:txBody>
      <dsp:txXfrm>
        <a:off x="0" y="0"/>
        <a:ext cx="10340430" cy="1048484"/>
      </dsp:txXfrm>
    </dsp:sp>
    <dsp:sp modelId="{A328434B-7229-4A0F-9E60-45F16C32431E}">
      <dsp:nvSpPr>
        <dsp:cNvPr id="0" name=""/>
        <dsp:cNvSpPr/>
      </dsp:nvSpPr>
      <dsp:spPr>
        <a:xfrm>
          <a:off x="0" y="1048484"/>
          <a:ext cx="10340430" cy="0"/>
        </a:xfrm>
        <a:prstGeom prst="line">
          <a:avLst/>
        </a:prstGeom>
        <a:solidFill>
          <a:schemeClr val="lt1">
            <a:hueOff val="0"/>
            <a:satOff val="0"/>
            <a:lumOff val="0"/>
            <a:alphaOff val="0"/>
          </a:schemeClr>
        </a:solidFill>
        <a:ln w="12700" cap="flat" cmpd="sng" algn="ctr">
          <a:solidFill>
            <a:schemeClr val="accent6">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CA1AABB7-500F-480C-A86C-BCD8349EB3B8}">
      <dsp:nvSpPr>
        <dsp:cNvPr id="0" name=""/>
        <dsp:cNvSpPr/>
      </dsp:nvSpPr>
      <dsp:spPr>
        <a:xfrm>
          <a:off x="0" y="1048484"/>
          <a:ext cx="10340430" cy="104848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9060" tIns="99060" rIns="99060" bIns="99060" numCol="1" spcCol="1270" anchor="t" anchorCtr="0">
          <a:noAutofit/>
        </a:bodyPr>
        <a:lstStyle/>
        <a:p>
          <a:pPr marL="0" lvl="0" indent="0" algn="l" defTabSz="1155700">
            <a:lnSpc>
              <a:spcPct val="90000"/>
            </a:lnSpc>
            <a:spcBef>
              <a:spcPct val="0"/>
            </a:spcBef>
            <a:spcAft>
              <a:spcPct val="35000"/>
            </a:spcAft>
            <a:buNone/>
          </a:pPr>
          <a:r>
            <a:rPr lang="en-US" sz="2600" kern="1200">
              <a:solidFill>
                <a:srgbClr val="595959"/>
              </a:solidFill>
            </a:rPr>
            <a:t>It is a concrete sign of your guiding principles for your actions at work and is a touchstone document that you can check back on from time to time.</a:t>
          </a:r>
          <a:endParaRPr lang="en-CA" sz="2600" kern="1200" dirty="0">
            <a:solidFill>
              <a:srgbClr val="595959"/>
            </a:solidFill>
          </a:endParaRPr>
        </a:p>
      </dsp:txBody>
      <dsp:txXfrm>
        <a:off x="0" y="1048484"/>
        <a:ext cx="10340430" cy="1048484"/>
      </dsp:txXfrm>
    </dsp:sp>
    <dsp:sp modelId="{87EE85DD-A6BC-4FA0-920F-2F4B9CA3B31D}">
      <dsp:nvSpPr>
        <dsp:cNvPr id="0" name=""/>
        <dsp:cNvSpPr/>
      </dsp:nvSpPr>
      <dsp:spPr>
        <a:xfrm>
          <a:off x="0" y="2096968"/>
          <a:ext cx="10340430" cy="0"/>
        </a:xfrm>
        <a:prstGeom prst="line">
          <a:avLst/>
        </a:prstGeom>
        <a:solidFill>
          <a:schemeClr val="lt1">
            <a:hueOff val="0"/>
            <a:satOff val="0"/>
            <a:lumOff val="0"/>
            <a:alphaOff val="0"/>
          </a:schemeClr>
        </a:solidFill>
        <a:ln w="12700" cap="flat" cmpd="sng" algn="ctr">
          <a:solidFill>
            <a:schemeClr val="accent6">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58070626-4E09-480C-BCAD-37E4AB9BD6FD}">
      <dsp:nvSpPr>
        <dsp:cNvPr id="0" name=""/>
        <dsp:cNvSpPr/>
      </dsp:nvSpPr>
      <dsp:spPr>
        <a:xfrm>
          <a:off x="0" y="2096968"/>
          <a:ext cx="10340430" cy="104848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9060" tIns="99060" rIns="99060" bIns="99060" numCol="1" spcCol="1270" anchor="t" anchorCtr="0">
          <a:noAutofit/>
        </a:bodyPr>
        <a:lstStyle/>
        <a:p>
          <a:pPr marL="0" lvl="0" indent="0" algn="l" defTabSz="1155700">
            <a:lnSpc>
              <a:spcPct val="90000"/>
            </a:lnSpc>
            <a:spcBef>
              <a:spcPct val="0"/>
            </a:spcBef>
            <a:spcAft>
              <a:spcPct val="35000"/>
            </a:spcAft>
            <a:buNone/>
          </a:pPr>
          <a:r>
            <a:rPr lang="en-US" sz="2600" kern="1200" dirty="0">
              <a:solidFill>
                <a:srgbClr val="595959"/>
              </a:solidFill>
            </a:rPr>
            <a:t>Using activity sheets and discussions so far, fill in the Philosophy Statement template provided. </a:t>
          </a:r>
          <a:endParaRPr lang="en-CA" sz="2600" kern="1200" dirty="0">
            <a:solidFill>
              <a:srgbClr val="595959"/>
            </a:solidFill>
          </a:endParaRPr>
        </a:p>
      </dsp:txBody>
      <dsp:txXfrm>
        <a:off x="0" y="2096968"/>
        <a:ext cx="10340430" cy="1048484"/>
      </dsp:txXfrm>
    </dsp:sp>
    <dsp:sp modelId="{E4E082C0-94A1-41A3-A792-79EAE0DB98E1}">
      <dsp:nvSpPr>
        <dsp:cNvPr id="0" name=""/>
        <dsp:cNvSpPr/>
      </dsp:nvSpPr>
      <dsp:spPr>
        <a:xfrm>
          <a:off x="0" y="3145452"/>
          <a:ext cx="10340430" cy="0"/>
        </a:xfrm>
        <a:prstGeom prst="line">
          <a:avLst/>
        </a:prstGeom>
        <a:solidFill>
          <a:schemeClr val="lt1">
            <a:hueOff val="0"/>
            <a:satOff val="0"/>
            <a:lumOff val="0"/>
            <a:alphaOff val="0"/>
          </a:schemeClr>
        </a:solidFill>
        <a:ln w="12700" cap="flat" cmpd="sng" algn="ctr">
          <a:solidFill>
            <a:schemeClr val="accent6">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EA7720BA-AD72-47D5-B5F8-A6C7A6970905}">
      <dsp:nvSpPr>
        <dsp:cNvPr id="0" name=""/>
        <dsp:cNvSpPr/>
      </dsp:nvSpPr>
      <dsp:spPr>
        <a:xfrm>
          <a:off x="0" y="3145452"/>
          <a:ext cx="10340430" cy="104848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9060" tIns="99060" rIns="99060" bIns="99060" numCol="1" spcCol="1270" anchor="t" anchorCtr="0">
          <a:noAutofit/>
        </a:bodyPr>
        <a:lstStyle/>
        <a:p>
          <a:pPr marL="0" lvl="0" indent="0" algn="l" defTabSz="1155700">
            <a:lnSpc>
              <a:spcPct val="90000"/>
            </a:lnSpc>
            <a:spcBef>
              <a:spcPct val="0"/>
            </a:spcBef>
            <a:spcAft>
              <a:spcPct val="35000"/>
            </a:spcAft>
            <a:buNone/>
          </a:pPr>
          <a:r>
            <a:rPr lang="en-US" sz="2600" kern="1200" dirty="0">
              <a:solidFill>
                <a:srgbClr val="595959"/>
              </a:solidFill>
            </a:rPr>
            <a:t>After sheets are filled in, discuss your statements in groups of two. Make changes </a:t>
          </a:r>
          <a:r>
            <a:rPr lang="en-US" sz="2600" kern="1200">
              <a:solidFill>
                <a:srgbClr val="595959"/>
              </a:solidFill>
            </a:rPr>
            <a:t>if desired.</a:t>
          </a:r>
          <a:endParaRPr lang="en-CA" sz="2600" kern="1200" dirty="0">
            <a:solidFill>
              <a:srgbClr val="595959"/>
            </a:solidFill>
          </a:endParaRPr>
        </a:p>
      </dsp:txBody>
      <dsp:txXfrm>
        <a:off x="0" y="3145452"/>
        <a:ext cx="10340430" cy="1048484"/>
      </dsp:txXfrm>
    </dsp:sp>
  </dsp:spTree>
</dsp:drawing>
</file>

<file path=ppt/diagrams/drawing4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3E8E64E-3D04-444D-B75D-828B186DDAAB}">
      <dsp:nvSpPr>
        <dsp:cNvPr id="0" name=""/>
        <dsp:cNvSpPr/>
      </dsp:nvSpPr>
      <dsp:spPr>
        <a:xfrm>
          <a:off x="0" y="3499"/>
          <a:ext cx="11436350" cy="745330"/>
        </a:xfrm>
        <a:prstGeom prst="roundRect">
          <a:avLst>
            <a:gd name="adj" fmla="val 10000"/>
          </a:avLst>
        </a:prstGeom>
        <a:solidFill>
          <a:schemeClr val="accent6">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4456EF00-4E4D-452F-B964-7EF7B9B38440}">
      <dsp:nvSpPr>
        <dsp:cNvPr id="0" name=""/>
        <dsp:cNvSpPr/>
      </dsp:nvSpPr>
      <dsp:spPr>
        <a:xfrm>
          <a:off x="225462" y="171198"/>
          <a:ext cx="409931" cy="409931"/>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23BC54D8-4B3F-46A2-96AF-5E5BAEEF97C8}">
      <dsp:nvSpPr>
        <dsp:cNvPr id="0" name=""/>
        <dsp:cNvSpPr/>
      </dsp:nvSpPr>
      <dsp:spPr>
        <a:xfrm>
          <a:off x="860856" y="3499"/>
          <a:ext cx="10575493" cy="74533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8881" tIns="78881" rIns="78881" bIns="78881" numCol="1" spcCol="1270" anchor="ctr" anchorCtr="0">
          <a:noAutofit/>
        </a:bodyPr>
        <a:lstStyle/>
        <a:p>
          <a:pPr marL="0" lvl="0" indent="0" algn="l" defTabSz="889000">
            <a:lnSpc>
              <a:spcPct val="100000"/>
            </a:lnSpc>
            <a:spcBef>
              <a:spcPct val="0"/>
            </a:spcBef>
            <a:spcAft>
              <a:spcPct val="35000"/>
            </a:spcAft>
            <a:buNone/>
          </a:pPr>
          <a:r>
            <a:rPr lang="en-US" sz="2000" b="0" kern="1200"/>
            <a:t>First, identify what you want to accomplish in a strong, clear, first-person statement. </a:t>
          </a:r>
        </a:p>
      </dsp:txBody>
      <dsp:txXfrm>
        <a:off x="860856" y="3499"/>
        <a:ext cx="10575493" cy="745330"/>
      </dsp:txXfrm>
    </dsp:sp>
    <dsp:sp modelId="{DDC71905-467D-42AE-AF23-E50E5A463851}">
      <dsp:nvSpPr>
        <dsp:cNvPr id="0" name=""/>
        <dsp:cNvSpPr/>
      </dsp:nvSpPr>
      <dsp:spPr>
        <a:xfrm>
          <a:off x="0" y="935162"/>
          <a:ext cx="11436350" cy="745330"/>
        </a:xfrm>
        <a:prstGeom prst="roundRect">
          <a:avLst>
            <a:gd name="adj" fmla="val 10000"/>
          </a:avLst>
        </a:prstGeom>
        <a:solidFill>
          <a:schemeClr val="accent6">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0E44E6F8-ABC5-4CFE-A54C-E97CD54AF00E}">
      <dsp:nvSpPr>
        <dsp:cNvPr id="0" name=""/>
        <dsp:cNvSpPr/>
      </dsp:nvSpPr>
      <dsp:spPr>
        <a:xfrm>
          <a:off x="225462" y="1102861"/>
          <a:ext cx="409931" cy="409931"/>
        </a:xfrm>
        <a:prstGeom prst="rect">
          <a:avLst/>
        </a:prstGeom>
        <a:blipFill>
          <a:blip xmlns:r="http://schemas.openxmlformats.org/officeDocument/2006/relationships" r:embed="rId3">
            <a:extLst>
              <a:ext uri="{96DAC541-7B7A-43D3-8B79-37D633B846F1}">
                <asvg:svgBlip xmlns:asvg="http://schemas.microsoft.com/office/drawing/2016/SVG/main" r:embed="rId4"/>
              </a:ext>
            </a:extLst>
          </a:blip>
          <a:srcRect/>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FC25FB1C-C859-4EB1-A310-5B2E6F052DD7}">
      <dsp:nvSpPr>
        <dsp:cNvPr id="0" name=""/>
        <dsp:cNvSpPr/>
      </dsp:nvSpPr>
      <dsp:spPr>
        <a:xfrm>
          <a:off x="860856" y="935162"/>
          <a:ext cx="10575493" cy="74533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8881" tIns="78881" rIns="78881" bIns="78881" numCol="1" spcCol="1270" anchor="ctr" anchorCtr="0">
          <a:noAutofit/>
        </a:bodyPr>
        <a:lstStyle/>
        <a:p>
          <a:pPr marL="0" lvl="0" indent="0" algn="l" defTabSz="889000">
            <a:lnSpc>
              <a:spcPct val="100000"/>
            </a:lnSpc>
            <a:spcBef>
              <a:spcPct val="0"/>
            </a:spcBef>
            <a:spcAft>
              <a:spcPct val="35000"/>
            </a:spcAft>
            <a:buNone/>
          </a:pPr>
          <a:r>
            <a:rPr lang="en-US" sz="2000" b="0" kern="1200"/>
            <a:t>Now, consider the steps required to get you from where you are now to your goal. </a:t>
          </a:r>
        </a:p>
      </dsp:txBody>
      <dsp:txXfrm>
        <a:off x="860856" y="935162"/>
        <a:ext cx="10575493" cy="745330"/>
      </dsp:txXfrm>
    </dsp:sp>
    <dsp:sp modelId="{AD8B0FCE-19C2-4562-8F8D-DE80D2494A25}">
      <dsp:nvSpPr>
        <dsp:cNvPr id="0" name=""/>
        <dsp:cNvSpPr/>
      </dsp:nvSpPr>
      <dsp:spPr>
        <a:xfrm>
          <a:off x="0" y="1866825"/>
          <a:ext cx="11436350" cy="745330"/>
        </a:xfrm>
        <a:prstGeom prst="roundRect">
          <a:avLst>
            <a:gd name="adj" fmla="val 10000"/>
          </a:avLst>
        </a:prstGeom>
        <a:solidFill>
          <a:schemeClr val="accent6">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881928FF-7C7E-4387-B262-08ADF49AA71F}">
      <dsp:nvSpPr>
        <dsp:cNvPr id="0" name=""/>
        <dsp:cNvSpPr/>
      </dsp:nvSpPr>
      <dsp:spPr>
        <a:xfrm>
          <a:off x="225462" y="2034525"/>
          <a:ext cx="409931" cy="409931"/>
        </a:xfrm>
        <a:prstGeom prst="rect">
          <a:avLst/>
        </a:prstGeom>
        <a:blipFill>
          <a:blip xmlns:r="http://schemas.openxmlformats.org/officeDocument/2006/relationships" r:embed="rId5">
            <a:extLst>
              <a:ext uri="{96DAC541-7B7A-43D3-8B79-37D633B846F1}">
                <asvg:svgBlip xmlns:asvg="http://schemas.microsoft.com/office/drawing/2016/SVG/main" r:embed="rId6"/>
              </a:ext>
            </a:extLst>
          </a:blip>
          <a:srcRect/>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7B45D3D9-77C8-476C-84EF-0F1404177900}">
      <dsp:nvSpPr>
        <dsp:cNvPr id="0" name=""/>
        <dsp:cNvSpPr/>
      </dsp:nvSpPr>
      <dsp:spPr>
        <a:xfrm>
          <a:off x="860856" y="1866825"/>
          <a:ext cx="10575493" cy="74533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8881" tIns="78881" rIns="78881" bIns="78881" numCol="1" spcCol="1270" anchor="ctr" anchorCtr="0">
          <a:noAutofit/>
        </a:bodyPr>
        <a:lstStyle/>
        <a:p>
          <a:pPr marL="0" lvl="0" indent="0" algn="l" defTabSz="889000">
            <a:lnSpc>
              <a:spcPct val="100000"/>
            </a:lnSpc>
            <a:spcBef>
              <a:spcPct val="0"/>
            </a:spcBef>
            <a:spcAft>
              <a:spcPct val="35000"/>
            </a:spcAft>
            <a:buNone/>
          </a:pPr>
          <a:r>
            <a:rPr lang="en-US" sz="2000" b="0" kern="1200" dirty="0"/>
            <a:t>Determine what resources are needed to ascend each step. </a:t>
          </a:r>
        </a:p>
      </dsp:txBody>
      <dsp:txXfrm>
        <a:off x="860856" y="1866825"/>
        <a:ext cx="10575493" cy="745330"/>
      </dsp:txXfrm>
    </dsp:sp>
    <dsp:sp modelId="{1AE04E80-3CCE-4E77-8F6C-CE9F52A77A6E}">
      <dsp:nvSpPr>
        <dsp:cNvPr id="0" name=""/>
        <dsp:cNvSpPr/>
      </dsp:nvSpPr>
      <dsp:spPr>
        <a:xfrm>
          <a:off x="0" y="2798488"/>
          <a:ext cx="11436350" cy="745330"/>
        </a:xfrm>
        <a:prstGeom prst="roundRect">
          <a:avLst>
            <a:gd name="adj" fmla="val 10000"/>
          </a:avLst>
        </a:prstGeom>
        <a:solidFill>
          <a:schemeClr val="accent6">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29BE3678-1AC9-4A69-8EEC-E116E130E3C6}">
      <dsp:nvSpPr>
        <dsp:cNvPr id="0" name=""/>
        <dsp:cNvSpPr/>
      </dsp:nvSpPr>
      <dsp:spPr>
        <a:xfrm>
          <a:off x="225462" y="2966188"/>
          <a:ext cx="409931" cy="409931"/>
        </a:xfrm>
        <a:prstGeom prst="rect">
          <a:avLst/>
        </a:prstGeom>
        <a:blipFill>
          <a:blip xmlns:r="http://schemas.openxmlformats.org/officeDocument/2006/relationships" r:embed="rId7">
            <a:extLst>
              <a:ext uri="{96DAC541-7B7A-43D3-8B79-37D633B846F1}">
                <asvg:svgBlip xmlns:asvg="http://schemas.microsoft.com/office/drawing/2016/SVG/main" r:embed="rId8"/>
              </a:ext>
            </a:extLst>
          </a:blip>
          <a:srcRect/>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785DD56B-AE66-4BF3-9CCD-636C31B811C1}">
      <dsp:nvSpPr>
        <dsp:cNvPr id="0" name=""/>
        <dsp:cNvSpPr/>
      </dsp:nvSpPr>
      <dsp:spPr>
        <a:xfrm>
          <a:off x="860856" y="2798488"/>
          <a:ext cx="10575493" cy="74533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8881" tIns="78881" rIns="78881" bIns="78881" numCol="1" spcCol="1270" anchor="ctr" anchorCtr="0">
          <a:noAutofit/>
        </a:bodyPr>
        <a:lstStyle/>
        <a:p>
          <a:pPr marL="0" lvl="0" indent="0" algn="l" defTabSz="889000">
            <a:lnSpc>
              <a:spcPct val="100000"/>
            </a:lnSpc>
            <a:spcBef>
              <a:spcPct val="0"/>
            </a:spcBef>
            <a:spcAft>
              <a:spcPct val="35000"/>
            </a:spcAft>
            <a:buNone/>
          </a:pPr>
          <a:r>
            <a:rPr lang="en-US" sz="2000" b="0" kern="1200"/>
            <a:t>Make note of existing resources that can support your work. </a:t>
          </a:r>
        </a:p>
      </dsp:txBody>
      <dsp:txXfrm>
        <a:off x="860856" y="2798488"/>
        <a:ext cx="10575493" cy="745330"/>
      </dsp:txXfrm>
    </dsp:sp>
    <dsp:sp modelId="{46B62998-DB5C-4944-9307-4A129D114F2B}">
      <dsp:nvSpPr>
        <dsp:cNvPr id="0" name=""/>
        <dsp:cNvSpPr/>
      </dsp:nvSpPr>
      <dsp:spPr>
        <a:xfrm>
          <a:off x="0" y="3730152"/>
          <a:ext cx="11436350" cy="745330"/>
        </a:xfrm>
        <a:prstGeom prst="roundRect">
          <a:avLst>
            <a:gd name="adj" fmla="val 10000"/>
          </a:avLst>
        </a:prstGeom>
        <a:solidFill>
          <a:schemeClr val="accent6">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CE7F0130-A8B4-4EE1-B4E2-546385956430}">
      <dsp:nvSpPr>
        <dsp:cNvPr id="0" name=""/>
        <dsp:cNvSpPr/>
      </dsp:nvSpPr>
      <dsp:spPr>
        <a:xfrm>
          <a:off x="225462" y="3897851"/>
          <a:ext cx="409931" cy="409931"/>
        </a:xfrm>
        <a:prstGeom prst="rect">
          <a:avLst/>
        </a:prstGeom>
        <a:blipFill>
          <a:blip xmlns:r="http://schemas.openxmlformats.org/officeDocument/2006/relationships" r:embed="rId9">
            <a:extLst>
              <a:ext uri="{96DAC541-7B7A-43D3-8B79-37D633B846F1}">
                <asvg:svgBlip xmlns:asvg="http://schemas.microsoft.com/office/drawing/2016/SVG/main" r:embed="rId10"/>
              </a:ext>
            </a:extLst>
          </a:blip>
          <a:srcRect/>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7C71AFA9-3362-4147-A0C5-8D231562AC52}">
      <dsp:nvSpPr>
        <dsp:cNvPr id="0" name=""/>
        <dsp:cNvSpPr/>
      </dsp:nvSpPr>
      <dsp:spPr>
        <a:xfrm>
          <a:off x="860856" y="3730152"/>
          <a:ext cx="10575493" cy="74533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8881" tIns="78881" rIns="78881" bIns="78881" numCol="1" spcCol="1270" anchor="ctr" anchorCtr="0">
          <a:noAutofit/>
        </a:bodyPr>
        <a:lstStyle/>
        <a:p>
          <a:pPr marL="0" lvl="0" indent="0" algn="l" defTabSz="889000">
            <a:lnSpc>
              <a:spcPct val="100000"/>
            </a:lnSpc>
            <a:spcBef>
              <a:spcPct val="0"/>
            </a:spcBef>
            <a:spcAft>
              <a:spcPct val="35000"/>
            </a:spcAft>
            <a:buNone/>
          </a:pPr>
          <a:r>
            <a:rPr lang="en-US" sz="2000" b="0" kern="1200"/>
            <a:t>Explain opportunities to either make money or save money. </a:t>
          </a:r>
        </a:p>
      </dsp:txBody>
      <dsp:txXfrm>
        <a:off x="860856" y="3730152"/>
        <a:ext cx="10575493" cy="745330"/>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BD19B24-AD6D-4F51-8175-739FAB2D2040}">
      <dsp:nvSpPr>
        <dsp:cNvPr id="0" name=""/>
        <dsp:cNvSpPr/>
      </dsp:nvSpPr>
      <dsp:spPr>
        <a:xfrm>
          <a:off x="419" y="677523"/>
          <a:ext cx="4123861" cy="2531663"/>
        </a:xfrm>
        <a:prstGeom prst="roundRect">
          <a:avLst>
            <a:gd name="adj" fmla="val 10000"/>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0A3F510D-ED8F-4AF0-A9E3-0BF44EEFC37B}">
      <dsp:nvSpPr>
        <dsp:cNvPr id="0" name=""/>
        <dsp:cNvSpPr/>
      </dsp:nvSpPr>
      <dsp:spPr>
        <a:xfrm>
          <a:off x="443405" y="1098360"/>
          <a:ext cx="4123861" cy="2531663"/>
        </a:xfrm>
        <a:prstGeom prst="roundRect">
          <a:avLst>
            <a:gd name="adj" fmla="val 10000"/>
          </a:avLst>
        </a:prstGeom>
        <a:solidFill>
          <a:schemeClr val="lt1">
            <a:alpha val="90000"/>
            <a:hueOff val="0"/>
            <a:satOff val="0"/>
            <a:lumOff val="0"/>
            <a:alphaOff val="0"/>
          </a:schemeClr>
        </a:solidFill>
        <a:ln w="12700" cap="flat" cmpd="sng" algn="ctr">
          <a:solidFill>
            <a:schemeClr val="accent4">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n-US" sz="2400" kern="1200" dirty="0">
              <a:solidFill>
                <a:srgbClr val="595959"/>
              </a:solidFill>
            </a:rPr>
            <a:t>Choose a character from history who influences you, either positively or negatively.</a:t>
          </a:r>
          <a:endParaRPr lang="en-CA" sz="2400" kern="1200" dirty="0">
            <a:solidFill>
              <a:srgbClr val="595959"/>
            </a:solidFill>
          </a:endParaRPr>
        </a:p>
      </dsp:txBody>
      <dsp:txXfrm>
        <a:off x="517555" y="1172510"/>
        <a:ext cx="3975561" cy="2383363"/>
      </dsp:txXfrm>
    </dsp:sp>
    <dsp:sp modelId="{ACCAA574-10E9-4791-80A1-0364DCE24850}">
      <dsp:nvSpPr>
        <dsp:cNvPr id="0" name=""/>
        <dsp:cNvSpPr/>
      </dsp:nvSpPr>
      <dsp:spPr>
        <a:xfrm>
          <a:off x="5010252" y="677523"/>
          <a:ext cx="3986872" cy="2531663"/>
        </a:xfrm>
        <a:prstGeom prst="roundRect">
          <a:avLst>
            <a:gd name="adj" fmla="val 10000"/>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3441A3CB-997F-46B6-9A7F-4804055DEF4B}">
      <dsp:nvSpPr>
        <dsp:cNvPr id="0" name=""/>
        <dsp:cNvSpPr/>
      </dsp:nvSpPr>
      <dsp:spPr>
        <a:xfrm>
          <a:off x="5453238" y="1098360"/>
          <a:ext cx="3986872" cy="2531663"/>
        </a:xfrm>
        <a:prstGeom prst="roundRect">
          <a:avLst>
            <a:gd name="adj" fmla="val 10000"/>
          </a:avLst>
        </a:prstGeom>
        <a:solidFill>
          <a:schemeClr val="lt1">
            <a:alpha val="90000"/>
            <a:hueOff val="0"/>
            <a:satOff val="0"/>
            <a:lumOff val="0"/>
            <a:alphaOff val="0"/>
          </a:schemeClr>
        </a:solidFill>
        <a:ln w="12700" cap="flat" cmpd="sng" algn="ctr">
          <a:solidFill>
            <a:schemeClr val="accent4">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n-US" sz="2400" kern="1200" dirty="0">
              <a:solidFill>
                <a:srgbClr val="595959"/>
              </a:solidFill>
            </a:rPr>
            <a:t>Develop a list of characteristics, both positive and negative, and identify characteristics you see mirrored in yourself.</a:t>
          </a:r>
          <a:endParaRPr lang="en-CA" sz="2400" kern="1200" dirty="0">
            <a:solidFill>
              <a:srgbClr val="595959"/>
            </a:solidFill>
          </a:endParaRPr>
        </a:p>
      </dsp:txBody>
      <dsp:txXfrm>
        <a:off x="5527388" y="1172510"/>
        <a:ext cx="3838572" cy="2383363"/>
      </dsp:txXfrm>
    </dsp:sp>
  </dsp:spTree>
</dsp:drawing>
</file>

<file path=ppt/diagrams/drawing5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47D1D11-CEDB-49C4-B0EF-9B684EDF29A8}">
      <dsp:nvSpPr>
        <dsp:cNvPr id="0" name=""/>
        <dsp:cNvSpPr/>
      </dsp:nvSpPr>
      <dsp:spPr>
        <a:xfrm>
          <a:off x="0" y="227746"/>
          <a:ext cx="10047112" cy="1444949"/>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7160" tIns="137160" rIns="137160" bIns="137160" numCol="1" spcCol="1270" anchor="ctr" anchorCtr="0">
          <a:noAutofit/>
        </a:bodyPr>
        <a:lstStyle/>
        <a:p>
          <a:pPr marL="0" lvl="0" indent="0" algn="l" defTabSz="1600200">
            <a:lnSpc>
              <a:spcPct val="90000"/>
            </a:lnSpc>
            <a:spcBef>
              <a:spcPct val="0"/>
            </a:spcBef>
            <a:spcAft>
              <a:spcPct val="35000"/>
            </a:spcAft>
            <a:buNone/>
          </a:pPr>
          <a:r>
            <a:rPr lang="en-US" sz="3600" kern="1200" dirty="0"/>
            <a:t>Start completing the goal and tasks for your plan, assisting each other where possible.</a:t>
          </a:r>
          <a:endParaRPr lang="en-CA" sz="3600" kern="1200" dirty="0"/>
        </a:p>
      </dsp:txBody>
      <dsp:txXfrm>
        <a:off x="70537" y="298283"/>
        <a:ext cx="9906038" cy="1303875"/>
      </dsp:txXfrm>
    </dsp:sp>
  </dsp:spTree>
</dsp:drawing>
</file>

<file path=ppt/diagrams/drawing5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BD7FFF6-A504-4E4E-A029-39C45DE9CBDC}">
      <dsp:nvSpPr>
        <dsp:cNvPr id="0" name=""/>
        <dsp:cNvSpPr/>
      </dsp:nvSpPr>
      <dsp:spPr>
        <a:xfrm>
          <a:off x="288542" y="327314"/>
          <a:ext cx="1343421" cy="1343421"/>
        </a:xfrm>
        <a:prstGeom prst="ellipse">
          <a:avLst/>
        </a:prstGeom>
        <a:solidFill>
          <a:schemeClr val="accent6">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334FB119-5D00-46E3-9410-06582E844EB1}">
      <dsp:nvSpPr>
        <dsp:cNvPr id="0" name=""/>
        <dsp:cNvSpPr/>
      </dsp:nvSpPr>
      <dsp:spPr>
        <a:xfrm>
          <a:off x="508997" y="624841"/>
          <a:ext cx="779184" cy="779184"/>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6EB3E37F-1C1E-4976-AEAA-AEF73F52749A}">
      <dsp:nvSpPr>
        <dsp:cNvPr id="0" name=""/>
        <dsp:cNvSpPr/>
      </dsp:nvSpPr>
      <dsp:spPr>
        <a:xfrm>
          <a:off x="1858176" y="342723"/>
          <a:ext cx="3166636" cy="134342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0" lvl="0" indent="0" algn="l" defTabSz="933450">
            <a:lnSpc>
              <a:spcPct val="100000"/>
            </a:lnSpc>
            <a:spcBef>
              <a:spcPct val="0"/>
            </a:spcBef>
            <a:spcAft>
              <a:spcPct val="35000"/>
            </a:spcAft>
            <a:buNone/>
          </a:pPr>
          <a:r>
            <a:rPr lang="en-US" sz="2100" b="0" kern="1200">
              <a:solidFill>
                <a:srgbClr val="595959"/>
              </a:solidFill>
            </a:rPr>
            <a:t>Identify a person, department or organization that can assist with each task. </a:t>
          </a:r>
          <a:endParaRPr lang="en-CA" sz="2100" b="0" kern="1200">
            <a:solidFill>
              <a:srgbClr val="595959"/>
            </a:solidFill>
          </a:endParaRPr>
        </a:p>
      </dsp:txBody>
      <dsp:txXfrm>
        <a:off x="1858176" y="342723"/>
        <a:ext cx="3166636" cy="1343421"/>
      </dsp:txXfrm>
    </dsp:sp>
    <dsp:sp modelId="{1E0912E6-E54B-4249-B490-000F4A3603C9}">
      <dsp:nvSpPr>
        <dsp:cNvPr id="0" name=""/>
        <dsp:cNvSpPr/>
      </dsp:nvSpPr>
      <dsp:spPr>
        <a:xfrm>
          <a:off x="5576575" y="342723"/>
          <a:ext cx="1343421" cy="1343421"/>
        </a:xfrm>
        <a:prstGeom prst="ellipse">
          <a:avLst/>
        </a:prstGeom>
        <a:solidFill>
          <a:schemeClr val="accent6">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C634A21C-31EA-41C4-BDCD-50C08F1B2418}">
      <dsp:nvSpPr>
        <dsp:cNvPr id="0" name=""/>
        <dsp:cNvSpPr/>
      </dsp:nvSpPr>
      <dsp:spPr>
        <a:xfrm>
          <a:off x="5858693" y="624841"/>
          <a:ext cx="779184" cy="779184"/>
        </a:xfrm>
        <a:prstGeom prst="rect">
          <a:avLst/>
        </a:prstGeom>
        <a:blipFill>
          <a:blip xmlns:r="http://schemas.openxmlformats.org/officeDocument/2006/relationships" r:embed="rId3">
            <a:extLst>
              <a:ext uri="{96DAC541-7B7A-43D3-8B79-37D633B846F1}">
                <asvg:svgBlip xmlns:asvg="http://schemas.microsoft.com/office/drawing/2016/SVG/main" r:embed="rId4"/>
              </a:ext>
            </a:extLst>
          </a:blip>
          <a:srcRect/>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BB454C2C-0DA9-4D44-98A4-48B4A5F9F075}">
      <dsp:nvSpPr>
        <dsp:cNvPr id="0" name=""/>
        <dsp:cNvSpPr/>
      </dsp:nvSpPr>
      <dsp:spPr>
        <a:xfrm>
          <a:off x="7207872" y="342723"/>
          <a:ext cx="3166636" cy="134342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0" lvl="0" indent="0" algn="l" defTabSz="933450">
            <a:lnSpc>
              <a:spcPct val="100000"/>
            </a:lnSpc>
            <a:spcBef>
              <a:spcPct val="0"/>
            </a:spcBef>
            <a:spcAft>
              <a:spcPct val="35000"/>
            </a:spcAft>
            <a:buNone/>
          </a:pPr>
          <a:r>
            <a:rPr lang="en-US" sz="2100" b="0" kern="1200">
              <a:solidFill>
                <a:srgbClr val="595959"/>
              </a:solidFill>
            </a:rPr>
            <a:t>Also consider “leaders for the leader.”</a:t>
          </a:r>
          <a:endParaRPr lang="en-CA" sz="2100" b="0" kern="1200">
            <a:solidFill>
              <a:srgbClr val="595959"/>
            </a:solidFill>
          </a:endParaRPr>
        </a:p>
      </dsp:txBody>
      <dsp:txXfrm>
        <a:off x="7207872" y="342723"/>
        <a:ext cx="3166636" cy="1343421"/>
      </dsp:txXfrm>
    </dsp:sp>
    <dsp:sp modelId="{6B6E0275-68C5-4A69-81A6-116E0C1DB122}">
      <dsp:nvSpPr>
        <dsp:cNvPr id="0" name=""/>
        <dsp:cNvSpPr/>
      </dsp:nvSpPr>
      <dsp:spPr>
        <a:xfrm>
          <a:off x="226879" y="2376854"/>
          <a:ext cx="1343421" cy="1343421"/>
        </a:xfrm>
        <a:prstGeom prst="ellipse">
          <a:avLst/>
        </a:prstGeom>
        <a:solidFill>
          <a:schemeClr val="accent6">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05A475CF-E0D8-434A-90D3-1C94F970A717}">
      <dsp:nvSpPr>
        <dsp:cNvPr id="0" name=""/>
        <dsp:cNvSpPr/>
      </dsp:nvSpPr>
      <dsp:spPr>
        <a:xfrm>
          <a:off x="508997" y="2658972"/>
          <a:ext cx="779184" cy="779184"/>
        </a:xfrm>
        <a:prstGeom prst="rect">
          <a:avLst/>
        </a:prstGeom>
        <a:blipFill>
          <a:blip xmlns:r="http://schemas.openxmlformats.org/officeDocument/2006/relationships" r:embed="rId5">
            <a:extLst>
              <a:ext uri="{96DAC541-7B7A-43D3-8B79-37D633B846F1}">
                <asvg:svgBlip xmlns:asvg="http://schemas.microsoft.com/office/drawing/2016/SVG/main" r:embed="rId6"/>
              </a:ext>
            </a:extLst>
          </a:blip>
          <a:srcRect/>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AEFC6403-7D7E-4FF9-A40C-BEFA4AAE6548}">
      <dsp:nvSpPr>
        <dsp:cNvPr id="0" name=""/>
        <dsp:cNvSpPr/>
      </dsp:nvSpPr>
      <dsp:spPr>
        <a:xfrm>
          <a:off x="1858176" y="2376854"/>
          <a:ext cx="3166636" cy="134342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0" lvl="0" indent="0" algn="l" defTabSz="933450">
            <a:lnSpc>
              <a:spcPct val="100000"/>
            </a:lnSpc>
            <a:spcBef>
              <a:spcPct val="0"/>
            </a:spcBef>
            <a:spcAft>
              <a:spcPct val="35000"/>
            </a:spcAft>
            <a:buNone/>
          </a:pPr>
          <a:r>
            <a:rPr lang="en-US" sz="2100" b="0" kern="1200" dirty="0">
              <a:solidFill>
                <a:srgbClr val="595959"/>
              </a:solidFill>
            </a:rPr>
            <a:t>Look to different departments and organizations for expertise.</a:t>
          </a:r>
          <a:endParaRPr lang="en-CA" sz="2100" b="0" kern="1200" dirty="0">
            <a:solidFill>
              <a:srgbClr val="595959"/>
            </a:solidFill>
          </a:endParaRPr>
        </a:p>
      </dsp:txBody>
      <dsp:txXfrm>
        <a:off x="1858176" y="2376854"/>
        <a:ext cx="3166636" cy="1343421"/>
      </dsp:txXfrm>
    </dsp:sp>
    <dsp:sp modelId="{79487B72-08C2-4683-98E5-5830512366B8}">
      <dsp:nvSpPr>
        <dsp:cNvPr id="0" name=""/>
        <dsp:cNvSpPr/>
      </dsp:nvSpPr>
      <dsp:spPr>
        <a:xfrm>
          <a:off x="5576575" y="2376854"/>
          <a:ext cx="1343421" cy="1343421"/>
        </a:xfrm>
        <a:prstGeom prst="ellipse">
          <a:avLst/>
        </a:prstGeom>
        <a:solidFill>
          <a:schemeClr val="accent6">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1C991325-CF38-4437-84C0-140F24E1D576}">
      <dsp:nvSpPr>
        <dsp:cNvPr id="0" name=""/>
        <dsp:cNvSpPr/>
      </dsp:nvSpPr>
      <dsp:spPr>
        <a:xfrm>
          <a:off x="5858693" y="2658972"/>
          <a:ext cx="779184" cy="779184"/>
        </a:xfrm>
        <a:prstGeom prst="rect">
          <a:avLst/>
        </a:prstGeom>
        <a:blipFill>
          <a:blip xmlns:r="http://schemas.openxmlformats.org/officeDocument/2006/relationships" r:embed="rId7">
            <a:extLst>
              <a:ext uri="{96DAC541-7B7A-43D3-8B79-37D633B846F1}">
                <asvg:svgBlip xmlns:asvg="http://schemas.microsoft.com/office/drawing/2016/SVG/main" r:embed="rId8"/>
              </a:ext>
            </a:extLst>
          </a:blip>
          <a:srcRect/>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F9366AC0-8C36-494B-80B1-1A6FBCA989E8}">
      <dsp:nvSpPr>
        <dsp:cNvPr id="0" name=""/>
        <dsp:cNvSpPr/>
      </dsp:nvSpPr>
      <dsp:spPr>
        <a:xfrm>
          <a:off x="7207872" y="2376854"/>
          <a:ext cx="3166636" cy="134342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0" lvl="0" indent="0" algn="l" defTabSz="933450">
            <a:lnSpc>
              <a:spcPct val="100000"/>
            </a:lnSpc>
            <a:spcBef>
              <a:spcPct val="0"/>
            </a:spcBef>
            <a:spcAft>
              <a:spcPct val="35000"/>
            </a:spcAft>
            <a:buNone/>
          </a:pPr>
          <a:r>
            <a:rPr lang="en-US" sz="2100" b="0" kern="1200">
              <a:solidFill>
                <a:srgbClr val="595959"/>
              </a:solidFill>
            </a:rPr>
            <a:t>Use the list to help you recruit people to join your project team. </a:t>
          </a:r>
          <a:endParaRPr lang="en-CA" sz="2100" b="0" kern="1200">
            <a:solidFill>
              <a:srgbClr val="595959"/>
            </a:solidFill>
          </a:endParaRPr>
        </a:p>
      </dsp:txBody>
      <dsp:txXfrm>
        <a:off x="7207872" y="2376854"/>
        <a:ext cx="3166636" cy="1343421"/>
      </dsp:txXfrm>
    </dsp:sp>
  </dsp:spTree>
</dsp:drawing>
</file>

<file path=ppt/diagrams/drawing5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B1232A3-E88A-4B46-BA16-75A6AC90C152}">
      <dsp:nvSpPr>
        <dsp:cNvPr id="0" name=""/>
        <dsp:cNvSpPr/>
      </dsp:nvSpPr>
      <dsp:spPr>
        <a:xfrm>
          <a:off x="3116261" y="1608173"/>
          <a:ext cx="1546304" cy="735900"/>
        </a:xfrm>
        <a:custGeom>
          <a:avLst/>
          <a:gdLst/>
          <a:ahLst/>
          <a:cxnLst/>
          <a:rect l="0" t="0" r="0" b="0"/>
          <a:pathLst>
            <a:path>
              <a:moveTo>
                <a:pt x="0" y="0"/>
              </a:moveTo>
              <a:lnTo>
                <a:pt x="0" y="501494"/>
              </a:lnTo>
              <a:lnTo>
                <a:pt x="1546304" y="501494"/>
              </a:lnTo>
              <a:lnTo>
                <a:pt x="1546304" y="735900"/>
              </a:lnTo>
            </a:path>
          </a:pathLst>
        </a:custGeom>
        <a:noFill/>
        <a:ln w="12700" cap="flat" cmpd="sng" algn="ctr">
          <a:solidFill>
            <a:schemeClr val="accent5">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A5E8626F-2431-4E0F-AC50-E701CE2F80D5}">
      <dsp:nvSpPr>
        <dsp:cNvPr id="0" name=""/>
        <dsp:cNvSpPr/>
      </dsp:nvSpPr>
      <dsp:spPr>
        <a:xfrm>
          <a:off x="1569957" y="1608173"/>
          <a:ext cx="1546304" cy="735900"/>
        </a:xfrm>
        <a:custGeom>
          <a:avLst/>
          <a:gdLst/>
          <a:ahLst/>
          <a:cxnLst/>
          <a:rect l="0" t="0" r="0" b="0"/>
          <a:pathLst>
            <a:path>
              <a:moveTo>
                <a:pt x="1546304" y="0"/>
              </a:moveTo>
              <a:lnTo>
                <a:pt x="1546304" y="501494"/>
              </a:lnTo>
              <a:lnTo>
                <a:pt x="0" y="501494"/>
              </a:lnTo>
              <a:lnTo>
                <a:pt x="0" y="735900"/>
              </a:lnTo>
            </a:path>
          </a:pathLst>
        </a:custGeom>
        <a:noFill/>
        <a:ln w="12700" cap="flat" cmpd="sng" algn="ctr">
          <a:solidFill>
            <a:schemeClr val="accent5">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732BEF2F-23D9-464B-B4C2-BC5AEEE1FEC2}">
      <dsp:nvSpPr>
        <dsp:cNvPr id="0" name=""/>
        <dsp:cNvSpPr/>
      </dsp:nvSpPr>
      <dsp:spPr>
        <a:xfrm>
          <a:off x="1851103" y="1422"/>
          <a:ext cx="2530316" cy="1606750"/>
        </a:xfrm>
        <a:prstGeom prst="roundRect">
          <a:avLst>
            <a:gd name="adj" fmla="val 10000"/>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912DECA7-B341-458D-95B6-C4B3CA4DC0CC}">
      <dsp:nvSpPr>
        <dsp:cNvPr id="0" name=""/>
        <dsp:cNvSpPr/>
      </dsp:nvSpPr>
      <dsp:spPr>
        <a:xfrm>
          <a:off x="2132249" y="268511"/>
          <a:ext cx="2530316" cy="1606750"/>
        </a:xfrm>
        <a:prstGeom prst="roundRect">
          <a:avLst>
            <a:gd name="adj" fmla="val 10000"/>
          </a:avLst>
        </a:prstGeom>
        <a:solidFill>
          <a:schemeClr val="lt1">
            <a:alpha val="90000"/>
            <a:hueOff val="0"/>
            <a:satOff val="0"/>
            <a:lumOff val="0"/>
            <a:alphaOff val="0"/>
          </a:schemeClr>
        </a:solidFill>
        <a:ln w="12700" cap="flat" cmpd="sng" algn="ctr">
          <a:solidFill>
            <a:schemeClr val="accent5">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83820" tIns="83820" rIns="83820" bIns="83820" numCol="1" spcCol="1270" anchor="ctr" anchorCtr="0">
          <a:noAutofit/>
        </a:bodyPr>
        <a:lstStyle/>
        <a:p>
          <a:pPr marL="0" lvl="0" indent="0" algn="ctr" defTabSz="977900">
            <a:lnSpc>
              <a:spcPct val="90000"/>
            </a:lnSpc>
            <a:spcBef>
              <a:spcPct val="0"/>
            </a:spcBef>
            <a:spcAft>
              <a:spcPct val="35000"/>
            </a:spcAft>
            <a:buNone/>
          </a:pPr>
          <a:r>
            <a:rPr lang="en-US" sz="2200" kern="1200" dirty="0">
              <a:solidFill>
                <a:srgbClr val="595959"/>
              </a:solidFill>
            </a:rPr>
            <a:t>Two things need to be accomplished here:</a:t>
          </a:r>
          <a:endParaRPr lang="en-CA" sz="2200" kern="1200" dirty="0">
            <a:solidFill>
              <a:srgbClr val="595959"/>
            </a:solidFill>
          </a:endParaRPr>
        </a:p>
      </dsp:txBody>
      <dsp:txXfrm>
        <a:off x="2179309" y="315571"/>
        <a:ext cx="2436196" cy="1512630"/>
      </dsp:txXfrm>
    </dsp:sp>
    <dsp:sp modelId="{BCCAD1D4-74D1-4510-AA77-7A8901B46311}">
      <dsp:nvSpPr>
        <dsp:cNvPr id="0" name=""/>
        <dsp:cNvSpPr/>
      </dsp:nvSpPr>
      <dsp:spPr>
        <a:xfrm>
          <a:off x="304799" y="2344074"/>
          <a:ext cx="2530316" cy="1606750"/>
        </a:xfrm>
        <a:prstGeom prst="roundRect">
          <a:avLst>
            <a:gd name="adj" fmla="val 10000"/>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198C8990-F9F5-4DD5-8C02-FA4331CBCFE5}">
      <dsp:nvSpPr>
        <dsp:cNvPr id="0" name=""/>
        <dsp:cNvSpPr/>
      </dsp:nvSpPr>
      <dsp:spPr>
        <a:xfrm>
          <a:off x="585945" y="2611163"/>
          <a:ext cx="2530316" cy="1606750"/>
        </a:xfrm>
        <a:prstGeom prst="roundRect">
          <a:avLst>
            <a:gd name="adj" fmla="val 10000"/>
          </a:avLst>
        </a:prstGeom>
        <a:solidFill>
          <a:schemeClr val="lt1">
            <a:alpha val="90000"/>
            <a:hueOff val="0"/>
            <a:satOff val="0"/>
            <a:lumOff val="0"/>
            <a:alphaOff val="0"/>
          </a:schemeClr>
        </a:solidFill>
        <a:ln w="12700" cap="flat" cmpd="sng" algn="ctr">
          <a:solidFill>
            <a:schemeClr val="accent5">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83820" tIns="83820" rIns="83820" bIns="83820" numCol="1" spcCol="1270" anchor="ctr" anchorCtr="0">
          <a:noAutofit/>
        </a:bodyPr>
        <a:lstStyle/>
        <a:p>
          <a:pPr marL="0" lvl="0" indent="0" algn="ctr" defTabSz="977900">
            <a:lnSpc>
              <a:spcPct val="90000"/>
            </a:lnSpc>
            <a:spcBef>
              <a:spcPct val="0"/>
            </a:spcBef>
            <a:spcAft>
              <a:spcPct val="35000"/>
            </a:spcAft>
            <a:buFont typeface="Symbol" panose="05050102010706020507" pitchFamily="18" charset="2"/>
            <a:buNone/>
          </a:pPr>
          <a:r>
            <a:rPr lang="en-US" sz="2200" kern="1200" dirty="0">
              <a:solidFill>
                <a:srgbClr val="595959"/>
              </a:solidFill>
            </a:rPr>
            <a:t>A specific task list and timeline</a:t>
          </a:r>
          <a:endParaRPr lang="en-CA" sz="2200" kern="1200" dirty="0">
            <a:solidFill>
              <a:srgbClr val="595959"/>
            </a:solidFill>
          </a:endParaRPr>
        </a:p>
      </dsp:txBody>
      <dsp:txXfrm>
        <a:off x="633005" y="2658223"/>
        <a:ext cx="2436196" cy="1512630"/>
      </dsp:txXfrm>
    </dsp:sp>
    <dsp:sp modelId="{33EF0877-D8C8-4E42-B625-B24C1B475EFF}">
      <dsp:nvSpPr>
        <dsp:cNvPr id="0" name=""/>
        <dsp:cNvSpPr/>
      </dsp:nvSpPr>
      <dsp:spPr>
        <a:xfrm>
          <a:off x="3397407" y="2344074"/>
          <a:ext cx="2530316" cy="1606750"/>
        </a:xfrm>
        <a:prstGeom prst="roundRect">
          <a:avLst>
            <a:gd name="adj" fmla="val 10000"/>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11F9419F-92AA-4CF2-9646-F3C5C8BF9D73}">
      <dsp:nvSpPr>
        <dsp:cNvPr id="0" name=""/>
        <dsp:cNvSpPr/>
      </dsp:nvSpPr>
      <dsp:spPr>
        <a:xfrm>
          <a:off x="3678554" y="2611163"/>
          <a:ext cx="2530316" cy="1606750"/>
        </a:xfrm>
        <a:prstGeom prst="roundRect">
          <a:avLst>
            <a:gd name="adj" fmla="val 10000"/>
          </a:avLst>
        </a:prstGeom>
        <a:solidFill>
          <a:schemeClr val="lt1">
            <a:alpha val="90000"/>
            <a:hueOff val="0"/>
            <a:satOff val="0"/>
            <a:lumOff val="0"/>
            <a:alphaOff val="0"/>
          </a:schemeClr>
        </a:solidFill>
        <a:ln w="12700" cap="flat" cmpd="sng" algn="ctr">
          <a:solidFill>
            <a:schemeClr val="accent5">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83820" tIns="83820" rIns="83820" bIns="83820" numCol="1" spcCol="1270" anchor="ctr" anchorCtr="0">
          <a:noAutofit/>
        </a:bodyPr>
        <a:lstStyle/>
        <a:p>
          <a:pPr marL="0" lvl="0" indent="0" algn="ctr" defTabSz="977900">
            <a:lnSpc>
              <a:spcPct val="90000"/>
            </a:lnSpc>
            <a:spcBef>
              <a:spcPct val="0"/>
            </a:spcBef>
            <a:spcAft>
              <a:spcPct val="35000"/>
            </a:spcAft>
            <a:buFont typeface="Symbol" panose="05050102010706020507" pitchFamily="18" charset="2"/>
            <a:buNone/>
          </a:pPr>
          <a:r>
            <a:rPr lang="en-US" sz="2200" kern="1200" dirty="0">
              <a:solidFill>
                <a:srgbClr val="595959"/>
              </a:solidFill>
            </a:rPr>
            <a:t>A list of who you will approach for your team, including details of when and how </a:t>
          </a:r>
          <a:endParaRPr lang="en-CA" sz="2200" kern="1200" dirty="0">
            <a:solidFill>
              <a:srgbClr val="595959"/>
            </a:solidFill>
          </a:endParaRPr>
        </a:p>
      </dsp:txBody>
      <dsp:txXfrm>
        <a:off x="3725614" y="2658223"/>
        <a:ext cx="2436196" cy="1512630"/>
      </dsp:txXfrm>
    </dsp:sp>
    <dsp:sp modelId="{FC074F7D-8926-4213-A432-9F049305884F}">
      <dsp:nvSpPr>
        <dsp:cNvPr id="0" name=""/>
        <dsp:cNvSpPr/>
      </dsp:nvSpPr>
      <dsp:spPr>
        <a:xfrm>
          <a:off x="6490016" y="145130"/>
          <a:ext cx="3354971" cy="3629602"/>
        </a:xfrm>
        <a:prstGeom prst="roundRect">
          <a:avLst>
            <a:gd name="adj" fmla="val 10000"/>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7EFB30F2-8B6B-4E24-B3AA-D207246532FD}">
      <dsp:nvSpPr>
        <dsp:cNvPr id="0" name=""/>
        <dsp:cNvSpPr/>
      </dsp:nvSpPr>
      <dsp:spPr>
        <a:xfrm>
          <a:off x="6771163" y="412219"/>
          <a:ext cx="3354971" cy="3629602"/>
        </a:xfrm>
        <a:prstGeom prst="roundRect">
          <a:avLst>
            <a:gd name="adj" fmla="val 10000"/>
          </a:avLst>
        </a:prstGeom>
        <a:solidFill>
          <a:schemeClr val="lt1">
            <a:alpha val="90000"/>
            <a:hueOff val="0"/>
            <a:satOff val="0"/>
            <a:lumOff val="0"/>
            <a:alphaOff val="0"/>
          </a:schemeClr>
        </a:solidFill>
        <a:ln w="12700" cap="flat" cmpd="sng" algn="ctr">
          <a:solidFill>
            <a:schemeClr val="accent5">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83820" tIns="83820" rIns="83820" bIns="83820" numCol="1" spcCol="1270" anchor="ctr" anchorCtr="0">
          <a:noAutofit/>
        </a:bodyPr>
        <a:lstStyle/>
        <a:p>
          <a:pPr marL="0" lvl="0" indent="0" algn="ctr" defTabSz="977900">
            <a:lnSpc>
              <a:spcPct val="90000"/>
            </a:lnSpc>
            <a:spcBef>
              <a:spcPct val="0"/>
            </a:spcBef>
            <a:spcAft>
              <a:spcPct val="35000"/>
            </a:spcAft>
            <a:buNone/>
          </a:pPr>
          <a:r>
            <a:rPr lang="en-US" sz="2200" kern="1200" dirty="0">
              <a:solidFill>
                <a:srgbClr val="595959"/>
              </a:solidFill>
            </a:rPr>
            <a:t>Allow flexibility in the lists, but remain focused on them to move you forward, especially when life gets busy and progress is slow. </a:t>
          </a:r>
          <a:endParaRPr lang="en-CA" sz="2200" kern="1200" dirty="0">
            <a:solidFill>
              <a:srgbClr val="595959"/>
            </a:solidFill>
          </a:endParaRPr>
        </a:p>
      </dsp:txBody>
      <dsp:txXfrm>
        <a:off x="6869427" y="510483"/>
        <a:ext cx="3158443" cy="3433074"/>
      </dsp:txXfrm>
    </dsp:sp>
  </dsp:spTree>
</dsp:drawing>
</file>

<file path=ppt/diagrams/drawing5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7863F44-5BAB-4F2E-9EF3-F427ECC74C35}">
      <dsp:nvSpPr>
        <dsp:cNvPr id="0" name=""/>
        <dsp:cNvSpPr/>
      </dsp:nvSpPr>
      <dsp:spPr>
        <a:xfrm>
          <a:off x="0" y="0"/>
          <a:ext cx="8737409"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00B3DEB8-E80B-4869-B907-BACD1B31C3E5}">
      <dsp:nvSpPr>
        <dsp:cNvPr id="0" name=""/>
        <dsp:cNvSpPr/>
      </dsp:nvSpPr>
      <dsp:spPr>
        <a:xfrm>
          <a:off x="0" y="0"/>
          <a:ext cx="8737409" cy="203905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7160" tIns="137160" rIns="137160" bIns="137160" numCol="1" spcCol="1270" anchor="t" anchorCtr="0">
          <a:noAutofit/>
        </a:bodyPr>
        <a:lstStyle/>
        <a:p>
          <a:pPr marL="0" lvl="0" indent="0" algn="l" defTabSz="1600200">
            <a:lnSpc>
              <a:spcPct val="90000"/>
            </a:lnSpc>
            <a:spcBef>
              <a:spcPct val="0"/>
            </a:spcBef>
            <a:spcAft>
              <a:spcPct val="35000"/>
            </a:spcAft>
            <a:buNone/>
          </a:pPr>
          <a:r>
            <a:rPr lang="en-US" sz="3600" kern="1200" dirty="0">
              <a:solidFill>
                <a:srgbClr val="595959"/>
              </a:solidFill>
            </a:rPr>
            <a:t>Expand on your sales pitch and determine how you will sell your leadership brand to the customer or senior management. </a:t>
          </a:r>
          <a:endParaRPr lang="en-CA" sz="3600" kern="1200" dirty="0">
            <a:solidFill>
              <a:srgbClr val="595959"/>
            </a:solidFill>
          </a:endParaRPr>
        </a:p>
      </dsp:txBody>
      <dsp:txXfrm>
        <a:off x="0" y="0"/>
        <a:ext cx="8737409" cy="2039056"/>
      </dsp:txXfrm>
    </dsp:sp>
    <dsp:sp modelId="{B0229B03-B4F9-4781-B8F0-E35C2B91C566}">
      <dsp:nvSpPr>
        <dsp:cNvPr id="0" name=""/>
        <dsp:cNvSpPr/>
      </dsp:nvSpPr>
      <dsp:spPr>
        <a:xfrm>
          <a:off x="0" y="2039056"/>
          <a:ext cx="8737409"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B0E3F658-F51B-4029-972C-19FD8CE96642}">
      <dsp:nvSpPr>
        <dsp:cNvPr id="0" name=""/>
        <dsp:cNvSpPr/>
      </dsp:nvSpPr>
      <dsp:spPr>
        <a:xfrm>
          <a:off x="0" y="2039056"/>
          <a:ext cx="8737409" cy="203905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7160" tIns="137160" rIns="137160" bIns="137160" numCol="1" spcCol="1270" anchor="t" anchorCtr="0">
          <a:noAutofit/>
        </a:bodyPr>
        <a:lstStyle/>
        <a:p>
          <a:pPr marL="0" lvl="0" indent="0" algn="l" defTabSz="1600200">
            <a:lnSpc>
              <a:spcPct val="90000"/>
            </a:lnSpc>
            <a:spcBef>
              <a:spcPct val="0"/>
            </a:spcBef>
            <a:spcAft>
              <a:spcPct val="35000"/>
            </a:spcAft>
            <a:buNone/>
          </a:pPr>
          <a:r>
            <a:rPr lang="en-US" sz="3600" kern="1200" dirty="0">
              <a:solidFill>
                <a:srgbClr val="595959"/>
              </a:solidFill>
            </a:rPr>
            <a:t>Include lots of details and address answers to anticipated questions.</a:t>
          </a:r>
          <a:endParaRPr lang="en-CA" sz="3600" kern="1200" dirty="0">
            <a:solidFill>
              <a:srgbClr val="595959"/>
            </a:solidFill>
          </a:endParaRPr>
        </a:p>
      </dsp:txBody>
      <dsp:txXfrm>
        <a:off x="0" y="2039056"/>
        <a:ext cx="8737409" cy="2039056"/>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92D3A5B-B058-4468-A71D-C21CFD39F793}">
      <dsp:nvSpPr>
        <dsp:cNvPr id="0" name=""/>
        <dsp:cNvSpPr/>
      </dsp:nvSpPr>
      <dsp:spPr>
        <a:xfrm rot="5400000">
          <a:off x="-570354" y="574073"/>
          <a:ext cx="3802365" cy="2661655"/>
        </a:xfrm>
        <a:prstGeom prst="chevron">
          <a:avLst/>
        </a:prstGeom>
        <a:solidFill>
          <a:schemeClr val="accent5">
            <a:hueOff val="0"/>
            <a:satOff val="0"/>
            <a:lumOff val="0"/>
            <a:alphaOff val="0"/>
          </a:schemeClr>
        </a:solidFill>
        <a:ln w="12700" cap="flat" cmpd="sng" algn="ctr">
          <a:solidFill>
            <a:schemeClr val="accent5">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marL="0" lvl="0" indent="0" algn="ctr" defTabSz="1600200">
            <a:lnSpc>
              <a:spcPct val="90000"/>
            </a:lnSpc>
            <a:spcBef>
              <a:spcPct val="0"/>
            </a:spcBef>
            <a:spcAft>
              <a:spcPct val="35000"/>
            </a:spcAft>
            <a:buNone/>
          </a:pPr>
          <a:r>
            <a:rPr lang="en-US" sz="3600" kern="1200" dirty="0"/>
            <a:t>Types of leaders</a:t>
          </a:r>
          <a:endParaRPr lang="en-CA" sz="3600" kern="1200" dirty="0"/>
        </a:p>
      </dsp:txBody>
      <dsp:txXfrm rot="-5400000">
        <a:off x="2" y="1334546"/>
        <a:ext cx="2661655" cy="1140710"/>
      </dsp:txXfrm>
    </dsp:sp>
    <dsp:sp modelId="{2CB90B2E-2BFC-4CB9-94DD-FDCB2C8D2B05}">
      <dsp:nvSpPr>
        <dsp:cNvPr id="0" name=""/>
        <dsp:cNvSpPr/>
      </dsp:nvSpPr>
      <dsp:spPr>
        <a:xfrm rot="5400000">
          <a:off x="4909540" y="-2244166"/>
          <a:ext cx="2471537" cy="6967307"/>
        </a:xfrm>
        <a:prstGeom prst="round2SameRect">
          <a:avLst/>
        </a:prstGeom>
        <a:solidFill>
          <a:schemeClr val="lt1">
            <a:alpha val="90000"/>
            <a:hueOff val="0"/>
            <a:satOff val="0"/>
            <a:lumOff val="0"/>
            <a:alphaOff val="0"/>
          </a:schemeClr>
        </a:solidFill>
        <a:ln w="12700" cap="flat" cmpd="sng" algn="ctr">
          <a:solidFill>
            <a:schemeClr val="accent5">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99136" tIns="17780" rIns="17780" bIns="17780" numCol="1" spcCol="1270" anchor="ctr" anchorCtr="0">
          <a:noAutofit/>
        </a:bodyPr>
        <a:lstStyle/>
        <a:p>
          <a:pPr marL="285750" lvl="1" indent="-285750" algn="l" defTabSz="1244600">
            <a:lnSpc>
              <a:spcPct val="90000"/>
            </a:lnSpc>
            <a:spcBef>
              <a:spcPct val="0"/>
            </a:spcBef>
            <a:spcAft>
              <a:spcPct val="15000"/>
            </a:spcAft>
            <a:buChar char="•"/>
          </a:pPr>
          <a:r>
            <a:rPr lang="en-US" sz="2800" kern="1200" dirty="0">
              <a:solidFill>
                <a:srgbClr val="595959"/>
              </a:solidFill>
            </a:rPr>
            <a:t>Corporate</a:t>
          </a:r>
          <a:endParaRPr lang="en-CA" sz="2800" kern="1200" dirty="0">
            <a:solidFill>
              <a:srgbClr val="595959"/>
            </a:solidFill>
          </a:endParaRPr>
        </a:p>
        <a:p>
          <a:pPr marL="285750" lvl="1" indent="-285750" algn="l" defTabSz="1244600">
            <a:lnSpc>
              <a:spcPct val="90000"/>
            </a:lnSpc>
            <a:spcBef>
              <a:spcPct val="0"/>
            </a:spcBef>
            <a:spcAft>
              <a:spcPct val="15000"/>
            </a:spcAft>
            <a:buChar char="•"/>
          </a:pPr>
          <a:r>
            <a:rPr lang="en-US" sz="2800" kern="1200">
              <a:solidFill>
                <a:srgbClr val="595959"/>
              </a:solidFill>
            </a:rPr>
            <a:t>Entrepreneur</a:t>
          </a:r>
          <a:endParaRPr lang="en-CA" sz="2800" kern="1200" dirty="0">
            <a:solidFill>
              <a:srgbClr val="595959"/>
            </a:solidFill>
          </a:endParaRPr>
        </a:p>
        <a:p>
          <a:pPr marL="285750" lvl="1" indent="-285750" algn="l" defTabSz="1244600">
            <a:lnSpc>
              <a:spcPct val="90000"/>
            </a:lnSpc>
            <a:spcBef>
              <a:spcPct val="0"/>
            </a:spcBef>
            <a:spcAft>
              <a:spcPct val="15000"/>
            </a:spcAft>
            <a:buChar char="•"/>
          </a:pPr>
          <a:r>
            <a:rPr lang="en-US" sz="2800" kern="1200" dirty="0">
              <a:solidFill>
                <a:srgbClr val="595959"/>
              </a:solidFill>
            </a:rPr>
            <a:t>Intrapreneur</a:t>
          </a:r>
          <a:endParaRPr lang="en-CA" sz="2800" kern="1200" dirty="0">
            <a:solidFill>
              <a:srgbClr val="595959"/>
            </a:solidFill>
          </a:endParaRPr>
        </a:p>
        <a:p>
          <a:pPr marL="285750" lvl="1" indent="-285750" algn="l" defTabSz="1244600">
            <a:lnSpc>
              <a:spcPct val="90000"/>
            </a:lnSpc>
            <a:spcBef>
              <a:spcPct val="0"/>
            </a:spcBef>
            <a:spcAft>
              <a:spcPct val="15000"/>
            </a:spcAft>
            <a:buChar char="•"/>
          </a:pPr>
          <a:r>
            <a:rPr lang="en-US" sz="2800" kern="1200" dirty="0">
              <a:solidFill>
                <a:srgbClr val="595959"/>
              </a:solidFill>
            </a:rPr>
            <a:t>Non-profit Professional</a:t>
          </a:r>
          <a:endParaRPr lang="en-CA" sz="2800" kern="1200" dirty="0">
            <a:solidFill>
              <a:srgbClr val="595959"/>
            </a:solidFill>
          </a:endParaRPr>
        </a:p>
        <a:p>
          <a:pPr marL="285750" lvl="1" indent="-285750" algn="l" defTabSz="1244600">
            <a:lnSpc>
              <a:spcPct val="90000"/>
            </a:lnSpc>
            <a:spcBef>
              <a:spcPct val="0"/>
            </a:spcBef>
            <a:spcAft>
              <a:spcPct val="15000"/>
            </a:spcAft>
            <a:buChar char="•"/>
          </a:pPr>
          <a:r>
            <a:rPr lang="en-US" sz="2800" kern="1200" dirty="0">
              <a:solidFill>
                <a:srgbClr val="595959"/>
              </a:solidFill>
            </a:rPr>
            <a:t>Volunteer</a:t>
          </a:r>
          <a:endParaRPr lang="en-CA" sz="2800" kern="1200" dirty="0">
            <a:solidFill>
              <a:srgbClr val="595959"/>
            </a:solidFill>
          </a:endParaRPr>
        </a:p>
      </dsp:txBody>
      <dsp:txXfrm rot="-5400000">
        <a:off x="2661655" y="124369"/>
        <a:ext cx="6846657" cy="2230237"/>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8A0258E-30E9-4551-97DA-EAA9B9C270D2}">
      <dsp:nvSpPr>
        <dsp:cNvPr id="0" name=""/>
        <dsp:cNvSpPr/>
      </dsp:nvSpPr>
      <dsp:spPr>
        <a:xfrm>
          <a:off x="0" y="502"/>
          <a:ext cx="11324401" cy="0"/>
        </a:xfrm>
        <a:prstGeom prst="line">
          <a:avLst/>
        </a:prstGeom>
        <a:solidFill>
          <a:schemeClr val="accent2">
            <a:hueOff val="0"/>
            <a:satOff val="0"/>
            <a:lumOff val="0"/>
            <a:alphaOff val="0"/>
          </a:schemeClr>
        </a:solidFill>
        <a:ln w="12700" cap="flat" cmpd="sng" algn="ctr">
          <a:solidFill>
            <a:schemeClr val="accen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DE6B96E6-9017-4F5D-9278-94FFC945F67D}">
      <dsp:nvSpPr>
        <dsp:cNvPr id="0" name=""/>
        <dsp:cNvSpPr/>
      </dsp:nvSpPr>
      <dsp:spPr>
        <a:xfrm>
          <a:off x="0" y="502"/>
          <a:ext cx="6110502" cy="168855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1440" tIns="91440" rIns="91440" bIns="91440" numCol="1" spcCol="1270" anchor="t" anchorCtr="0">
          <a:noAutofit/>
        </a:bodyPr>
        <a:lstStyle/>
        <a:p>
          <a:pPr marL="0" lvl="0" indent="0" algn="l" defTabSz="1066800">
            <a:lnSpc>
              <a:spcPct val="90000"/>
            </a:lnSpc>
            <a:spcBef>
              <a:spcPct val="0"/>
            </a:spcBef>
            <a:spcAft>
              <a:spcPct val="35000"/>
            </a:spcAft>
            <a:buNone/>
          </a:pPr>
          <a:r>
            <a:rPr lang="en-US" sz="2400" kern="1200" dirty="0">
              <a:solidFill>
                <a:srgbClr val="595959"/>
              </a:solidFill>
            </a:rPr>
            <a:t>Regardless of salary level or employer size, each of these leadership positions requires similar traits and skills:</a:t>
          </a:r>
          <a:endParaRPr lang="en-CA" sz="2400" kern="1200" dirty="0">
            <a:solidFill>
              <a:srgbClr val="595959"/>
            </a:solidFill>
          </a:endParaRPr>
        </a:p>
      </dsp:txBody>
      <dsp:txXfrm>
        <a:off x="0" y="502"/>
        <a:ext cx="6110502" cy="1688559"/>
      </dsp:txXfrm>
    </dsp:sp>
    <dsp:sp modelId="{9DBD7BDF-8C00-4185-8A43-160476F52954}">
      <dsp:nvSpPr>
        <dsp:cNvPr id="0" name=""/>
        <dsp:cNvSpPr/>
      </dsp:nvSpPr>
      <dsp:spPr>
        <a:xfrm>
          <a:off x="6208208" y="20352"/>
          <a:ext cx="5113287" cy="39699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t" anchorCtr="0">
          <a:noAutofit/>
        </a:bodyPr>
        <a:lstStyle/>
        <a:p>
          <a:pPr marL="0" lvl="0" indent="0" algn="l" defTabSz="889000">
            <a:lnSpc>
              <a:spcPct val="90000"/>
            </a:lnSpc>
            <a:spcBef>
              <a:spcPct val="0"/>
            </a:spcBef>
            <a:spcAft>
              <a:spcPct val="35000"/>
            </a:spcAft>
            <a:buFont typeface="Symbol" panose="05050102010706020507" pitchFamily="18" charset="2"/>
            <a:buNone/>
          </a:pPr>
          <a:r>
            <a:rPr lang="en-US" sz="2000" kern="1200" dirty="0">
              <a:solidFill>
                <a:srgbClr val="595959"/>
              </a:solidFill>
            </a:rPr>
            <a:t>Professionalism</a:t>
          </a:r>
          <a:endParaRPr lang="en-CA" sz="2000" kern="1200" dirty="0">
            <a:solidFill>
              <a:srgbClr val="595959"/>
            </a:solidFill>
          </a:endParaRPr>
        </a:p>
      </dsp:txBody>
      <dsp:txXfrm>
        <a:off x="6208208" y="20352"/>
        <a:ext cx="5113287" cy="396992"/>
      </dsp:txXfrm>
    </dsp:sp>
    <dsp:sp modelId="{D4201489-3717-4FF6-85E4-7F2F6D754C6B}">
      <dsp:nvSpPr>
        <dsp:cNvPr id="0" name=""/>
        <dsp:cNvSpPr/>
      </dsp:nvSpPr>
      <dsp:spPr>
        <a:xfrm>
          <a:off x="6110502" y="417345"/>
          <a:ext cx="5210993" cy="0"/>
        </a:xfrm>
        <a:prstGeom prst="line">
          <a:avLst/>
        </a:prstGeom>
        <a:solidFill>
          <a:schemeClr val="accent2">
            <a:hueOff val="0"/>
            <a:satOff val="0"/>
            <a:lumOff val="0"/>
            <a:alphaOff val="0"/>
          </a:schemeClr>
        </a:solidFill>
        <a:ln w="12700" cap="flat" cmpd="sng" algn="ctr">
          <a:solidFill>
            <a:schemeClr val="accent2">
              <a:tint val="5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2DB9785D-9562-44A1-B160-EA48A8FA2E90}">
      <dsp:nvSpPr>
        <dsp:cNvPr id="0" name=""/>
        <dsp:cNvSpPr/>
      </dsp:nvSpPr>
      <dsp:spPr>
        <a:xfrm>
          <a:off x="6208208" y="437194"/>
          <a:ext cx="5113287" cy="39699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t" anchorCtr="0">
          <a:noAutofit/>
        </a:bodyPr>
        <a:lstStyle/>
        <a:p>
          <a:pPr marL="0" lvl="0" indent="0" algn="l" defTabSz="889000">
            <a:lnSpc>
              <a:spcPct val="90000"/>
            </a:lnSpc>
            <a:spcBef>
              <a:spcPct val="0"/>
            </a:spcBef>
            <a:spcAft>
              <a:spcPct val="35000"/>
            </a:spcAft>
            <a:buFont typeface="Symbol" panose="05050102010706020507" pitchFamily="18" charset="2"/>
            <a:buNone/>
          </a:pPr>
          <a:r>
            <a:rPr lang="en-US" sz="2000" kern="1200" dirty="0">
              <a:solidFill>
                <a:srgbClr val="595959"/>
              </a:solidFill>
            </a:rPr>
            <a:t>Communication skills</a:t>
          </a:r>
          <a:endParaRPr lang="en-CA" sz="2000" kern="1200" dirty="0">
            <a:solidFill>
              <a:srgbClr val="595959"/>
            </a:solidFill>
          </a:endParaRPr>
        </a:p>
      </dsp:txBody>
      <dsp:txXfrm>
        <a:off x="6208208" y="437194"/>
        <a:ext cx="5113287" cy="396992"/>
      </dsp:txXfrm>
    </dsp:sp>
    <dsp:sp modelId="{8EC843A8-1C89-43E4-85A3-C12E748E72AC}">
      <dsp:nvSpPr>
        <dsp:cNvPr id="0" name=""/>
        <dsp:cNvSpPr/>
      </dsp:nvSpPr>
      <dsp:spPr>
        <a:xfrm>
          <a:off x="6110502" y="834187"/>
          <a:ext cx="5210993" cy="0"/>
        </a:xfrm>
        <a:prstGeom prst="line">
          <a:avLst/>
        </a:prstGeom>
        <a:solidFill>
          <a:schemeClr val="accent2">
            <a:hueOff val="0"/>
            <a:satOff val="0"/>
            <a:lumOff val="0"/>
            <a:alphaOff val="0"/>
          </a:schemeClr>
        </a:solidFill>
        <a:ln w="12700" cap="flat" cmpd="sng" algn="ctr">
          <a:solidFill>
            <a:schemeClr val="accent2">
              <a:tint val="5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7E5FD77D-57AF-4795-8FB2-725A9472BEA1}">
      <dsp:nvSpPr>
        <dsp:cNvPr id="0" name=""/>
        <dsp:cNvSpPr/>
      </dsp:nvSpPr>
      <dsp:spPr>
        <a:xfrm>
          <a:off x="6208208" y="854037"/>
          <a:ext cx="5113287" cy="39699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t" anchorCtr="0">
          <a:noAutofit/>
        </a:bodyPr>
        <a:lstStyle/>
        <a:p>
          <a:pPr marL="0" lvl="0" indent="0" algn="l" defTabSz="889000">
            <a:lnSpc>
              <a:spcPct val="90000"/>
            </a:lnSpc>
            <a:spcBef>
              <a:spcPct val="0"/>
            </a:spcBef>
            <a:spcAft>
              <a:spcPct val="35000"/>
            </a:spcAft>
            <a:buFont typeface="Symbol" panose="05050102010706020507" pitchFamily="18" charset="2"/>
            <a:buNone/>
          </a:pPr>
          <a:r>
            <a:rPr lang="en-US" sz="2000" kern="1200" dirty="0">
              <a:solidFill>
                <a:srgbClr val="595959"/>
              </a:solidFill>
            </a:rPr>
            <a:t>Strong instincts</a:t>
          </a:r>
          <a:endParaRPr lang="en-CA" sz="2000" kern="1200" dirty="0">
            <a:solidFill>
              <a:srgbClr val="595959"/>
            </a:solidFill>
          </a:endParaRPr>
        </a:p>
      </dsp:txBody>
      <dsp:txXfrm>
        <a:off x="6208208" y="854037"/>
        <a:ext cx="5113287" cy="396992"/>
      </dsp:txXfrm>
    </dsp:sp>
    <dsp:sp modelId="{159AE1CF-F7E3-46D3-B6D9-71C1A206A150}">
      <dsp:nvSpPr>
        <dsp:cNvPr id="0" name=""/>
        <dsp:cNvSpPr/>
      </dsp:nvSpPr>
      <dsp:spPr>
        <a:xfrm>
          <a:off x="6110502" y="1251029"/>
          <a:ext cx="5210993" cy="0"/>
        </a:xfrm>
        <a:prstGeom prst="line">
          <a:avLst/>
        </a:prstGeom>
        <a:solidFill>
          <a:schemeClr val="accent2">
            <a:hueOff val="0"/>
            <a:satOff val="0"/>
            <a:lumOff val="0"/>
            <a:alphaOff val="0"/>
          </a:schemeClr>
        </a:solidFill>
        <a:ln w="12700" cap="flat" cmpd="sng" algn="ctr">
          <a:solidFill>
            <a:schemeClr val="accent2">
              <a:tint val="5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449C377D-D784-4AC2-A1F7-7E80A7CC9F19}">
      <dsp:nvSpPr>
        <dsp:cNvPr id="0" name=""/>
        <dsp:cNvSpPr/>
      </dsp:nvSpPr>
      <dsp:spPr>
        <a:xfrm>
          <a:off x="6208208" y="1270879"/>
          <a:ext cx="5113287" cy="39699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t" anchorCtr="0">
          <a:noAutofit/>
        </a:bodyPr>
        <a:lstStyle/>
        <a:p>
          <a:pPr marL="0" lvl="0" indent="0" algn="l" defTabSz="889000">
            <a:lnSpc>
              <a:spcPct val="90000"/>
            </a:lnSpc>
            <a:spcBef>
              <a:spcPct val="0"/>
            </a:spcBef>
            <a:spcAft>
              <a:spcPct val="35000"/>
            </a:spcAft>
            <a:buFont typeface="Symbol" panose="05050102010706020507" pitchFamily="18" charset="2"/>
            <a:buNone/>
          </a:pPr>
          <a:r>
            <a:rPr lang="en-US" sz="2000" kern="1200" dirty="0">
              <a:solidFill>
                <a:srgbClr val="595959"/>
              </a:solidFill>
            </a:rPr>
            <a:t>Confidence</a:t>
          </a:r>
          <a:endParaRPr lang="en-CA" sz="2000" kern="1200" dirty="0">
            <a:solidFill>
              <a:srgbClr val="595959"/>
            </a:solidFill>
          </a:endParaRPr>
        </a:p>
      </dsp:txBody>
      <dsp:txXfrm>
        <a:off x="6208208" y="1270879"/>
        <a:ext cx="5113287" cy="396992"/>
      </dsp:txXfrm>
    </dsp:sp>
    <dsp:sp modelId="{4C1D712B-A441-4205-A46B-2B7B66D1152C}">
      <dsp:nvSpPr>
        <dsp:cNvPr id="0" name=""/>
        <dsp:cNvSpPr/>
      </dsp:nvSpPr>
      <dsp:spPr>
        <a:xfrm>
          <a:off x="6110502" y="1667872"/>
          <a:ext cx="5210993" cy="0"/>
        </a:xfrm>
        <a:prstGeom prst="line">
          <a:avLst/>
        </a:prstGeom>
        <a:solidFill>
          <a:schemeClr val="accent2">
            <a:hueOff val="0"/>
            <a:satOff val="0"/>
            <a:lumOff val="0"/>
            <a:alphaOff val="0"/>
          </a:schemeClr>
        </a:solidFill>
        <a:ln w="12700" cap="flat" cmpd="sng" algn="ctr">
          <a:solidFill>
            <a:schemeClr val="accent2">
              <a:tint val="5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33549296-FF5A-40CF-BDF6-BBBA08EFC64B}">
      <dsp:nvSpPr>
        <dsp:cNvPr id="0" name=""/>
        <dsp:cNvSpPr/>
      </dsp:nvSpPr>
      <dsp:spPr>
        <a:xfrm>
          <a:off x="0" y="1689061"/>
          <a:ext cx="11324401" cy="0"/>
        </a:xfrm>
        <a:prstGeom prst="line">
          <a:avLst/>
        </a:prstGeom>
        <a:solidFill>
          <a:schemeClr val="accent2">
            <a:hueOff val="0"/>
            <a:satOff val="0"/>
            <a:lumOff val="0"/>
            <a:alphaOff val="0"/>
          </a:schemeClr>
        </a:solidFill>
        <a:ln w="12700" cap="flat" cmpd="sng" algn="ctr">
          <a:solidFill>
            <a:schemeClr val="accen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94209EE3-FD7B-422E-8478-3F766AD021B2}">
      <dsp:nvSpPr>
        <dsp:cNvPr id="0" name=""/>
        <dsp:cNvSpPr/>
      </dsp:nvSpPr>
      <dsp:spPr>
        <a:xfrm>
          <a:off x="0" y="1689061"/>
          <a:ext cx="11324401" cy="10782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1440" tIns="91440" rIns="91440" bIns="91440" numCol="1" spcCol="1270" anchor="t" anchorCtr="0">
          <a:noAutofit/>
        </a:bodyPr>
        <a:lstStyle/>
        <a:p>
          <a:pPr marL="0" lvl="0" indent="0" algn="l" defTabSz="1066800">
            <a:lnSpc>
              <a:spcPct val="90000"/>
            </a:lnSpc>
            <a:spcBef>
              <a:spcPct val="0"/>
            </a:spcBef>
            <a:spcAft>
              <a:spcPct val="35000"/>
            </a:spcAft>
            <a:buNone/>
          </a:pPr>
          <a:r>
            <a:rPr lang="en-US" sz="2400" kern="1200" dirty="0">
              <a:solidFill>
                <a:srgbClr val="595959"/>
              </a:solidFill>
            </a:rPr>
            <a:t>Successful organizations do not work in isolation.</a:t>
          </a:r>
          <a:endParaRPr lang="en-CA" sz="2400" kern="1200" dirty="0">
            <a:solidFill>
              <a:srgbClr val="595959"/>
            </a:solidFill>
          </a:endParaRPr>
        </a:p>
      </dsp:txBody>
      <dsp:txXfrm>
        <a:off x="0" y="1689061"/>
        <a:ext cx="11324401" cy="1078280"/>
      </dsp:txXfrm>
    </dsp:sp>
    <dsp:sp modelId="{D1508986-CEE1-4690-B500-1DD565B17A03}">
      <dsp:nvSpPr>
        <dsp:cNvPr id="0" name=""/>
        <dsp:cNvSpPr/>
      </dsp:nvSpPr>
      <dsp:spPr>
        <a:xfrm>
          <a:off x="0" y="2767342"/>
          <a:ext cx="11324401" cy="0"/>
        </a:xfrm>
        <a:prstGeom prst="line">
          <a:avLst/>
        </a:prstGeom>
        <a:solidFill>
          <a:schemeClr val="accent2">
            <a:hueOff val="0"/>
            <a:satOff val="0"/>
            <a:lumOff val="0"/>
            <a:alphaOff val="0"/>
          </a:schemeClr>
        </a:solidFill>
        <a:ln w="12700" cap="flat" cmpd="sng" algn="ctr">
          <a:solidFill>
            <a:schemeClr val="accen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225B7060-21AF-4242-9569-11B481B12699}">
      <dsp:nvSpPr>
        <dsp:cNvPr id="0" name=""/>
        <dsp:cNvSpPr/>
      </dsp:nvSpPr>
      <dsp:spPr>
        <a:xfrm>
          <a:off x="0" y="2767342"/>
          <a:ext cx="11324401" cy="168855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1440" tIns="91440" rIns="91440" bIns="91440" numCol="1" spcCol="1270" anchor="t" anchorCtr="0">
          <a:noAutofit/>
        </a:bodyPr>
        <a:lstStyle/>
        <a:p>
          <a:pPr marL="0" lvl="0" indent="0" algn="l" defTabSz="1066800">
            <a:lnSpc>
              <a:spcPct val="90000"/>
            </a:lnSpc>
            <a:spcBef>
              <a:spcPct val="0"/>
            </a:spcBef>
            <a:spcAft>
              <a:spcPct val="35000"/>
            </a:spcAft>
            <a:buNone/>
          </a:pPr>
          <a:r>
            <a:rPr lang="en-US" sz="2400" kern="1200" dirty="0">
              <a:solidFill>
                <a:srgbClr val="595959"/>
              </a:solidFill>
            </a:rPr>
            <a:t>It takes leadership to collaborate effectively, share information clearly, and engage others, whether they are partners, coworkers, clients or audiences. </a:t>
          </a:r>
          <a:endParaRPr lang="en-CA" sz="2400" kern="1200" dirty="0">
            <a:solidFill>
              <a:srgbClr val="595959"/>
            </a:solidFill>
          </a:endParaRPr>
        </a:p>
      </dsp:txBody>
      <dsp:txXfrm>
        <a:off x="0" y="2767342"/>
        <a:ext cx="11324401" cy="1688559"/>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FA7CD18-4547-4F69-BCBF-3E4ECB2CC8DD}">
      <dsp:nvSpPr>
        <dsp:cNvPr id="0" name=""/>
        <dsp:cNvSpPr/>
      </dsp:nvSpPr>
      <dsp:spPr>
        <a:xfrm>
          <a:off x="321680" y="1746898"/>
          <a:ext cx="925312" cy="925312"/>
        </a:xfrm>
        <a:prstGeom prst="ellipse">
          <a:avLst/>
        </a:prstGeom>
        <a:solidFill>
          <a:schemeClr val="accent5">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5F6C3523-55F7-4513-A29B-3EF40E16E839}">
      <dsp:nvSpPr>
        <dsp:cNvPr id="0" name=""/>
        <dsp:cNvSpPr/>
      </dsp:nvSpPr>
      <dsp:spPr>
        <a:xfrm>
          <a:off x="515996" y="1941213"/>
          <a:ext cx="536681" cy="536681"/>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65B80D48-65B8-4CC9-9A60-66424D03FA66}">
      <dsp:nvSpPr>
        <dsp:cNvPr id="0" name=""/>
        <dsp:cNvSpPr/>
      </dsp:nvSpPr>
      <dsp:spPr>
        <a:xfrm>
          <a:off x="1445274" y="1746898"/>
          <a:ext cx="2181094" cy="92531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0" lvl="0" indent="0" algn="l" defTabSz="1066800">
            <a:lnSpc>
              <a:spcPct val="100000"/>
            </a:lnSpc>
            <a:spcBef>
              <a:spcPct val="0"/>
            </a:spcBef>
            <a:spcAft>
              <a:spcPct val="35000"/>
            </a:spcAft>
            <a:buNone/>
          </a:pPr>
          <a:r>
            <a:rPr lang="en-US" sz="2400" b="0" i="0" kern="1200" baseline="0">
              <a:solidFill>
                <a:srgbClr val="595959"/>
              </a:solidFill>
            </a:rPr>
            <a:t>Review the Leadership Styles worksheet.</a:t>
          </a:r>
          <a:endParaRPr lang="en-US" sz="2400" kern="1200">
            <a:solidFill>
              <a:srgbClr val="595959"/>
            </a:solidFill>
          </a:endParaRPr>
        </a:p>
      </dsp:txBody>
      <dsp:txXfrm>
        <a:off x="1445274" y="1746898"/>
        <a:ext cx="2181094" cy="925312"/>
      </dsp:txXfrm>
    </dsp:sp>
    <dsp:sp modelId="{28D4412E-F710-4885-9BF6-C78A315B6947}">
      <dsp:nvSpPr>
        <dsp:cNvPr id="0" name=""/>
        <dsp:cNvSpPr/>
      </dsp:nvSpPr>
      <dsp:spPr>
        <a:xfrm>
          <a:off x="4006407" y="1746898"/>
          <a:ext cx="925312" cy="925312"/>
        </a:xfrm>
        <a:prstGeom prst="ellipse">
          <a:avLst/>
        </a:prstGeom>
        <a:solidFill>
          <a:schemeClr val="accent5">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8B911268-189D-4F30-9C61-2CF394E5F74E}">
      <dsp:nvSpPr>
        <dsp:cNvPr id="0" name=""/>
        <dsp:cNvSpPr/>
      </dsp:nvSpPr>
      <dsp:spPr>
        <a:xfrm>
          <a:off x="4200723" y="1941213"/>
          <a:ext cx="536681" cy="536681"/>
        </a:xfrm>
        <a:prstGeom prst="rect">
          <a:avLst/>
        </a:prstGeom>
        <a:blipFill>
          <a:blip xmlns:r="http://schemas.openxmlformats.org/officeDocument/2006/relationships" r:embed="rId3">
            <a:extLst>
              <a:ext uri="{96DAC541-7B7A-43D3-8B79-37D633B846F1}">
                <asvg:svgBlip xmlns:asvg="http://schemas.microsoft.com/office/drawing/2016/SVG/main" r:embed="rId4"/>
              </a:ext>
            </a:extLst>
          </a:blip>
          <a:srcRect/>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1E43C0AC-B057-411A-9AFC-68013C194902}">
      <dsp:nvSpPr>
        <dsp:cNvPr id="0" name=""/>
        <dsp:cNvSpPr/>
      </dsp:nvSpPr>
      <dsp:spPr>
        <a:xfrm>
          <a:off x="5130001" y="1746898"/>
          <a:ext cx="2181094" cy="92531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0" lvl="0" indent="0" algn="l" defTabSz="1066800">
            <a:lnSpc>
              <a:spcPct val="100000"/>
            </a:lnSpc>
            <a:spcBef>
              <a:spcPct val="0"/>
            </a:spcBef>
            <a:spcAft>
              <a:spcPct val="35000"/>
            </a:spcAft>
            <a:buNone/>
          </a:pPr>
          <a:r>
            <a:rPr lang="en-US" sz="2400" kern="1200" dirty="0">
              <a:solidFill>
                <a:srgbClr val="595959"/>
              </a:solidFill>
            </a:rPr>
            <a:t>Self-identify your personal type of leadership. Then, locate and list participants for other styles.</a:t>
          </a:r>
        </a:p>
      </dsp:txBody>
      <dsp:txXfrm>
        <a:off x="5130001" y="1746898"/>
        <a:ext cx="2181094" cy="925312"/>
      </dsp:txXfrm>
    </dsp:sp>
    <dsp:sp modelId="{3FA474D4-7403-40E6-83E8-6E95252E7A23}">
      <dsp:nvSpPr>
        <dsp:cNvPr id="0" name=""/>
        <dsp:cNvSpPr/>
      </dsp:nvSpPr>
      <dsp:spPr>
        <a:xfrm>
          <a:off x="7691135" y="1746898"/>
          <a:ext cx="925312" cy="925312"/>
        </a:xfrm>
        <a:prstGeom prst="ellipse">
          <a:avLst/>
        </a:prstGeom>
        <a:solidFill>
          <a:schemeClr val="accent5">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C7F1E719-4DE1-4FCE-9733-9105F392778F}">
      <dsp:nvSpPr>
        <dsp:cNvPr id="0" name=""/>
        <dsp:cNvSpPr/>
      </dsp:nvSpPr>
      <dsp:spPr>
        <a:xfrm>
          <a:off x="7885450" y="1941213"/>
          <a:ext cx="536681" cy="536681"/>
        </a:xfrm>
        <a:prstGeom prst="rect">
          <a:avLst/>
        </a:prstGeom>
        <a:blipFill>
          <a:blip xmlns:r="http://schemas.openxmlformats.org/officeDocument/2006/relationships" r:embed="rId5">
            <a:extLst>
              <a:ext uri="{96DAC541-7B7A-43D3-8B79-37D633B846F1}">
                <asvg:svgBlip xmlns:asvg="http://schemas.microsoft.com/office/drawing/2016/SVG/main" r:embed="rId6"/>
              </a:ext>
            </a:extLst>
          </a:blip>
          <a:srcRect/>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1592FFF4-AB35-4CE0-A297-25BE9552C90C}">
      <dsp:nvSpPr>
        <dsp:cNvPr id="0" name=""/>
        <dsp:cNvSpPr/>
      </dsp:nvSpPr>
      <dsp:spPr>
        <a:xfrm>
          <a:off x="8814729" y="1746898"/>
          <a:ext cx="2181094" cy="92531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0" lvl="0" indent="0" algn="l" defTabSz="1066800">
            <a:lnSpc>
              <a:spcPct val="100000"/>
            </a:lnSpc>
            <a:spcBef>
              <a:spcPct val="0"/>
            </a:spcBef>
            <a:spcAft>
              <a:spcPct val="35000"/>
            </a:spcAft>
            <a:buNone/>
          </a:pPr>
          <a:r>
            <a:rPr lang="en-US" sz="2400" kern="1200" dirty="0">
              <a:solidFill>
                <a:srgbClr val="595959"/>
              </a:solidFill>
            </a:rPr>
            <a:t>What are your pools of expertise? Do you have a wide range of leadership types? </a:t>
          </a:r>
        </a:p>
      </dsp:txBody>
      <dsp:txXfrm>
        <a:off x="8814729" y="1746898"/>
        <a:ext cx="2181094" cy="925312"/>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01E14B9-252C-4001-8B78-2B2A5807658D}">
      <dsp:nvSpPr>
        <dsp:cNvPr id="0" name=""/>
        <dsp:cNvSpPr/>
      </dsp:nvSpPr>
      <dsp:spPr>
        <a:xfrm>
          <a:off x="0" y="2882"/>
          <a:ext cx="11436350" cy="861120"/>
        </a:xfrm>
        <a:prstGeom prst="roundRect">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l" defTabSz="977900">
            <a:lnSpc>
              <a:spcPct val="90000"/>
            </a:lnSpc>
            <a:spcBef>
              <a:spcPct val="0"/>
            </a:spcBef>
            <a:spcAft>
              <a:spcPct val="35000"/>
            </a:spcAft>
            <a:buNone/>
          </a:pPr>
          <a:r>
            <a:rPr lang="en-US" sz="2200" kern="1200" dirty="0"/>
            <a:t>External barriers are those found in the workplace environment, social circles, or home life. </a:t>
          </a:r>
          <a:endParaRPr lang="en-CA" sz="2200" kern="1200" dirty="0"/>
        </a:p>
      </dsp:txBody>
      <dsp:txXfrm>
        <a:off x="42036" y="44918"/>
        <a:ext cx="11352278" cy="777048"/>
      </dsp:txXfrm>
    </dsp:sp>
    <dsp:sp modelId="{46F61535-3188-455B-9E98-E9D349BE5024}">
      <dsp:nvSpPr>
        <dsp:cNvPr id="0" name=""/>
        <dsp:cNvSpPr/>
      </dsp:nvSpPr>
      <dsp:spPr>
        <a:xfrm>
          <a:off x="0" y="996482"/>
          <a:ext cx="11436350" cy="861120"/>
        </a:xfrm>
        <a:prstGeom prst="roundRect">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l" defTabSz="977900">
            <a:lnSpc>
              <a:spcPct val="90000"/>
            </a:lnSpc>
            <a:spcBef>
              <a:spcPct val="0"/>
            </a:spcBef>
            <a:spcAft>
              <a:spcPct val="35000"/>
            </a:spcAft>
            <a:buNone/>
          </a:pPr>
          <a:r>
            <a:rPr lang="en-US" sz="2200" kern="1200" dirty="0"/>
            <a:t>They are systemic and individual factors that create obstacles.</a:t>
          </a:r>
          <a:endParaRPr lang="en-CA" sz="2200" kern="1200" dirty="0"/>
        </a:p>
      </dsp:txBody>
      <dsp:txXfrm>
        <a:off x="42036" y="1038518"/>
        <a:ext cx="11352278" cy="777048"/>
      </dsp:txXfrm>
    </dsp:sp>
    <dsp:sp modelId="{21B1D876-A3D3-44BE-BBB4-C7AD572F9CA9}">
      <dsp:nvSpPr>
        <dsp:cNvPr id="0" name=""/>
        <dsp:cNvSpPr/>
      </dsp:nvSpPr>
      <dsp:spPr>
        <a:xfrm>
          <a:off x="0" y="1990083"/>
          <a:ext cx="11436350" cy="861120"/>
        </a:xfrm>
        <a:prstGeom prst="roundRect">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l" defTabSz="977900">
            <a:lnSpc>
              <a:spcPct val="90000"/>
            </a:lnSpc>
            <a:spcBef>
              <a:spcPct val="0"/>
            </a:spcBef>
            <a:spcAft>
              <a:spcPct val="35000"/>
            </a:spcAft>
            <a:buNone/>
          </a:pPr>
          <a:r>
            <a:rPr lang="en-US" sz="2200" kern="1200" dirty="0"/>
            <a:t>Examples:</a:t>
          </a:r>
          <a:endParaRPr lang="en-CA" sz="2200" kern="1200" dirty="0"/>
        </a:p>
      </dsp:txBody>
      <dsp:txXfrm>
        <a:off x="42036" y="2032119"/>
        <a:ext cx="11352278" cy="777048"/>
      </dsp:txXfrm>
    </dsp:sp>
    <dsp:sp modelId="{EE56ECF5-7A18-4AA2-B5D0-5811008D3588}">
      <dsp:nvSpPr>
        <dsp:cNvPr id="0" name=""/>
        <dsp:cNvSpPr/>
      </dsp:nvSpPr>
      <dsp:spPr>
        <a:xfrm>
          <a:off x="0" y="2851203"/>
          <a:ext cx="11436350" cy="171396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63104" tIns="25400" rIns="142240" bIns="25400" numCol="1" spcCol="1270" anchor="t" anchorCtr="0">
          <a:noAutofit/>
        </a:bodyPr>
        <a:lstStyle/>
        <a:p>
          <a:pPr marL="228600" lvl="1" indent="-228600" algn="l" defTabSz="889000">
            <a:lnSpc>
              <a:spcPct val="90000"/>
            </a:lnSpc>
            <a:spcBef>
              <a:spcPct val="0"/>
            </a:spcBef>
            <a:spcAft>
              <a:spcPct val="20000"/>
            </a:spcAft>
            <a:buChar char="•"/>
          </a:pPr>
          <a:r>
            <a:rPr lang="en-US" sz="2000" kern="1200" dirty="0">
              <a:solidFill>
                <a:srgbClr val="595959"/>
              </a:solidFill>
            </a:rPr>
            <a:t>Gender bias and discrimination</a:t>
          </a:r>
          <a:endParaRPr lang="en-CA" sz="2000" kern="1200" dirty="0">
            <a:solidFill>
              <a:srgbClr val="595959"/>
            </a:solidFill>
          </a:endParaRPr>
        </a:p>
        <a:p>
          <a:pPr marL="228600" lvl="1" indent="-228600" algn="l" defTabSz="889000">
            <a:lnSpc>
              <a:spcPct val="90000"/>
            </a:lnSpc>
            <a:spcBef>
              <a:spcPct val="0"/>
            </a:spcBef>
            <a:spcAft>
              <a:spcPct val="20000"/>
            </a:spcAft>
            <a:buChar char="•"/>
          </a:pPr>
          <a:r>
            <a:rPr lang="en-US" sz="2000" kern="1200">
              <a:solidFill>
                <a:srgbClr val="595959"/>
              </a:solidFill>
            </a:rPr>
            <a:t>Hostile co-worker or supervisor</a:t>
          </a:r>
          <a:endParaRPr lang="en-CA" sz="2000" kern="1200" dirty="0">
            <a:solidFill>
              <a:srgbClr val="595959"/>
            </a:solidFill>
          </a:endParaRPr>
        </a:p>
        <a:p>
          <a:pPr marL="228600" lvl="1" indent="-228600" algn="l" defTabSz="889000">
            <a:lnSpc>
              <a:spcPct val="90000"/>
            </a:lnSpc>
            <a:spcBef>
              <a:spcPct val="0"/>
            </a:spcBef>
            <a:spcAft>
              <a:spcPct val="20000"/>
            </a:spcAft>
            <a:buFont typeface="Symbol" panose="05050102010706020507" pitchFamily="18" charset="2"/>
            <a:buChar char=""/>
          </a:pPr>
          <a:r>
            <a:rPr lang="en-US" sz="2000" kern="1200">
              <a:solidFill>
                <a:srgbClr val="595959"/>
              </a:solidFill>
            </a:rPr>
            <a:t>Caring for an aging parent or child with a disability at home</a:t>
          </a:r>
          <a:endParaRPr lang="en-CA" sz="2000" kern="1200" dirty="0">
            <a:solidFill>
              <a:srgbClr val="595959"/>
            </a:solidFill>
          </a:endParaRPr>
        </a:p>
        <a:p>
          <a:pPr marL="228600" lvl="1" indent="-228600" algn="l" defTabSz="889000">
            <a:lnSpc>
              <a:spcPct val="90000"/>
            </a:lnSpc>
            <a:spcBef>
              <a:spcPct val="0"/>
            </a:spcBef>
            <a:spcAft>
              <a:spcPct val="20000"/>
            </a:spcAft>
            <a:buFont typeface="Symbol" panose="05050102010706020507" pitchFamily="18" charset="2"/>
            <a:buChar char=""/>
          </a:pPr>
          <a:r>
            <a:rPr lang="en-US" sz="2000" kern="1200" dirty="0">
              <a:solidFill>
                <a:srgbClr val="595959"/>
              </a:solidFill>
            </a:rPr>
            <a:t>A two-hour daily commute</a:t>
          </a:r>
          <a:endParaRPr lang="en-CA" sz="2000" kern="1200" dirty="0">
            <a:solidFill>
              <a:srgbClr val="595959"/>
            </a:solidFill>
          </a:endParaRPr>
        </a:p>
        <a:p>
          <a:pPr marL="228600" lvl="1" indent="-228600" algn="l" defTabSz="889000">
            <a:lnSpc>
              <a:spcPct val="90000"/>
            </a:lnSpc>
            <a:spcBef>
              <a:spcPct val="0"/>
            </a:spcBef>
            <a:spcAft>
              <a:spcPct val="20000"/>
            </a:spcAft>
            <a:buFont typeface="Symbol" panose="05050102010706020507" pitchFamily="18" charset="2"/>
            <a:buChar char=""/>
          </a:pPr>
          <a:r>
            <a:rPr lang="en-US" sz="2000" kern="1200" dirty="0">
              <a:solidFill>
                <a:srgbClr val="595959"/>
              </a:solidFill>
            </a:rPr>
            <a:t>Lack of direction or goals</a:t>
          </a:r>
          <a:endParaRPr lang="en-CA" sz="2000" kern="1200" dirty="0">
            <a:solidFill>
              <a:srgbClr val="595959"/>
            </a:solidFill>
          </a:endParaRPr>
        </a:p>
      </dsp:txBody>
      <dsp:txXfrm>
        <a:off x="0" y="2851203"/>
        <a:ext cx="11436350" cy="1713960"/>
      </dsp:txXfrm>
    </dsp:sp>
  </dsp:spTree>
</dsp:drawing>
</file>

<file path=ppt/diagrams/layout1.xml><?xml version="1.0" encoding="utf-8"?>
<dgm:layoutDef xmlns:dgm="http://schemas.openxmlformats.org/drawingml/2006/diagram" xmlns:a="http://schemas.openxmlformats.org/drawingml/2006/main" uniqueId="urn:microsoft.com/office/officeart/2005/8/layout/bProcess3">
  <dgm:title val=""/>
  <dgm:desc val=""/>
  <dgm:catLst>
    <dgm:cat type="process" pri="18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axis="self" func="var" arg="dir" op="equ" val="norm">
        <dgm:alg type="snake">
          <dgm:param type="grDir" val="tL"/>
          <dgm:param type="flowDir" val="row"/>
          <dgm:param type="contDir" val="sameDir"/>
          <dgm:param type="bkpt" val="endCnv"/>
        </dgm:alg>
      </dgm:if>
      <dgm:else name="Name3">
        <dgm:alg type="snake">
          <dgm:param type="grDir" val="tR"/>
          <dgm:param type="flowDir" val="row"/>
          <dgm:param type="contDir" val="sameDir"/>
          <dgm:param type="bkpt" val="endCnv"/>
        </dgm:alg>
      </dgm:else>
    </dgm:choose>
    <dgm:shape xmlns:r="http://schemas.openxmlformats.org/officeDocument/2006/relationships" r:blip="">
      <dgm:adjLst/>
    </dgm:shape>
    <dgm:presOf/>
    <dgm:constrLst>
      <dgm:constr type="w" for="ch" ptType="node" refType="w"/>
      <dgm:constr type="w" for="ch" forName="sibTrans" refType="w" refFor="ch" refPtType="node" op="equ" fact="0.23"/>
      <dgm:constr type="sp" refType="w" refFor="ch" refForName="sibTrans" op="equ"/>
      <dgm:constr type="userB" for="des" forName="connectorText" refType="sp"/>
      <dgm:constr type="primFontSz" for="ch" ptType="node" op="equ" val="65"/>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ect" r:blip="">
          <dgm:adjLst/>
        </dgm:shape>
        <dgm:presOf axis="desOrSelf" ptType="node"/>
        <dgm:constrLst>
          <dgm:constr type="h" refType="w" fact="0.6"/>
        </dgm:constrLst>
        <dgm:ruleLst>
          <dgm:rule type="primFontSz" val="5" fact="NaN" max="NaN"/>
        </dgm:ruleLst>
      </dgm:layoutNode>
      <dgm:forEach name="sibTransForEach" axis="followSib" ptType="sibTrans" cnt="1">
        <dgm:layoutNode name="sibTrans">
          <dgm:choose name="Name4">
            <dgm:if name="Name5" axis="self" func="var" arg="dir" op="equ" val="norm">
              <dgm:alg type="conn">
                <dgm:param type="connRout" val="bend"/>
                <dgm:param type="dim" val="1D"/>
                <dgm:param type="begPts" val="midR bCtr"/>
                <dgm:param type="endPts" val="midL tCtr"/>
              </dgm:alg>
            </dgm:if>
            <dgm:else name="Name6">
              <dgm:alg type="conn">
                <dgm:param type="connRout" val="bend"/>
                <dgm:param type="dim" val="1D"/>
                <dgm:param type="begPts" val="midL bCtr"/>
                <dgm:param type="endPts" val="midR tCtr"/>
              </dgm:alg>
            </dgm:else>
          </dgm:choose>
          <dgm:shape xmlns:r="http://schemas.openxmlformats.org/officeDocument/2006/relationships" type="conn" r:blip="" zOrderOff="-2">
            <dgm:adjLst/>
          </dgm:shape>
          <dgm:presOf axis="self"/>
          <dgm:constrLst>
            <dgm:constr type="begPad" val="-0.05"/>
            <dgm:constr type="endPad" val="0.9"/>
            <dgm:constr type="userA" for="ch" refType="connDist"/>
          </dgm:constrLst>
          <dgm:ruleLst/>
          <dgm:layoutNode name="connectorText">
            <dgm:alg type="tx">
              <dgm:param type="autoTxRot" val="upr"/>
            </dgm:alg>
            <dgm:shape xmlns:r="http://schemas.openxmlformats.org/officeDocument/2006/relationships" type="rect" r:blip="" hideGeom="1">
              <dgm:adjLst/>
            </dgm:shape>
            <dgm:presOf axis="self"/>
            <dgm:constrLst>
              <dgm:constr type="userA"/>
              <dgm:constr type="userB"/>
              <dgm:constr type="w" refType="userA" fact="0.05"/>
              <dgm:constr type="h" refType="userB" fact="0.01"/>
              <dgm:constr type="lMarg" val="1"/>
              <dgm:constr type="rMarg" val="1"/>
              <dgm:constr type="tMarg"/>
              <dgm:constr type="bMarg"/>
            </dgm:constrLst>
            <dgm:ruleLst>
              <dgm:rule type="w" val="NaN" fact="0.6" max="NaN"/>
              <dgm:rule type="h" val="NaN" fact="0.6" max="NaN"/>
              <dgm:rule type="primFontSz" val="5" fact="NaN" max="NaN"/>
            </dgm:ruleLst>
          </dgm:layoutNode>
        </dgm:layoutNode>
      </dgm:forEach>
    </dgm:forEach>
  </dgm:layoutNode>
</dgm:layoutDef>
</file>

<file path=ppt/diagrams/layout10.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11.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12.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13.xml><?xml version="1.0" encoding="utf-8"?>
<dgm:layoutDef xmlns:dgm="http://schemas.openxmlformats.org/drawingml/2006/diagram" xmlns:a="http://schemas.openxmlformats.org/drawingml/2006/main" uniqueId="urn:microsoft.com/office/officeart/2005/8/layout/pList1">
  <dgm:title val=""/>
  <dgm:desc val=""/>
  <dgm:catLst>
    <dgm:cat type="list" pri="2000"/>
    <dgm:cat type="picture" pri="2500"/>
    <dgm:cat type="pictureconvert" pri="2500"/>
  </dgm:catLst>
  <dgm:sampData>
    <dgm:dataModel>
      <dgm:ptLst>
        <dgm:pt modelId="0" type="doc"/>
        <dgm:pt modelId="1">
          <dgm:prSet phldr="1"/>
        </dgm:pt>
        <dgm:pt modelId="2">
          <dgm:prSet phldr="1"/>
        </dgm:pt>
        <dgm:pt modelId="3">
          <dgm:prSet phldr="1"/>
        </dgm:pt>
        <dgm:pt modelId="4">
          <dgm:prSet phldr="1"/>
        </dgm:pt>
      </dgm:ptLst>
      <dgm:cxnLst>
        <dgm:cxn modelId="7" srcId="0" destId="1" srcOrd="0" destOrd="0"/>
        <dgm:cxn modelId="8" srcId="0" destId="2" srcOrd="1" destOrd="0"/>
        <dgm:cxn modelId="9" srcId="0" destId="3" srcOrd="2" destOrd="0"/>
        <dgm:cxn modelId="10"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useDef="1">
    <dgm:dataModel>
      <dgm:ptLst/>
      <dgm:bg/>
      <dgm:whole/>
    </dgm:dataModel>
  </dgm:clrData>
  <dgm:layoutNode name="Name0">
    <dgm:varLst>
      <dgm:dir/>
      <dgm:resizeHandles val="exact"/>
    </dgm:varLst>
    <dgm:choose name="Name1">
      <dgm:if name="Name2" axis="self" func="var" arg="dir" op="equ" val="norm">
        <dgm:alg type="snake">
          <dgm:param type="grDir" val="tL"/>
          <dgm:param type="flowDir" val="row"/>
          <dgm:param type="contDir" val="sameDir"/>
          <dgm:param type="off" val="ctr"/>
          <dgm:param type="vertAlign" val="mid"/>
          <dgm:param type="horzAlign" val="ctr"/>
        </dgm:alg>
      </dgm:if>
      <dgm:else name="Name3">
        <dgm:alg type="snake">
          <dgm:param type="grDir" val="tR"/>
          <dgm:param type="flowDir" val="row"/>
          <dgm:param type="contDir" val="sameDir"/>
          <dgm:param type="off" val="ctr"/>
          <dgm:param type="vertAlign" val="mid"/>
          <dgm:param type="horzAlign" val="ctr"/>
        </dgm:alg>
      </dgm:else>
    </dgm:choose>
    <dgm:shape xmlns:r="http://schemas.openxmlformats.org/officeDocument/2006/relationships" r:blip="">
      <dgm:adjLst/>
    </dgm:shape>
    <dgm:presOf/>
    <dgm:constrLst>
      <dgm:constr type="w" for="ch" forName="compNode" refType="w"/>
      <dgm:constr type="w" for="ch" ptType="sibTrans" refType="w" refFor="ch" refForName="compNode" op="equ" fact="0.1"/>
      <dgm:constr type="sp" refType="w" refFor="ch" refForName="compNode" op="equ" fact="0.1"/>
      <dgm:constr type="primFontSz" for="des" ptType="node" op="equ" val="65"/>
    </dgm:constrLst>
    <dgm:ruleLst/>
    <dgm:forEach name="Name4" axis="ch" ptType="node">
      <dgm:layoutNode name="compNode">
        <dgm:alg type="composite">
          <dgm:param type="ar" val="0.943"/>
        </dgm:alg>
        <dgm:shape xmlns:r="http://schemas.openxmlformats.org/officeDocument/2006/relationships" r:blip="">
          <dgm:adjLst/>
        </dgm:shape>
        <dgm:presOf axis="self"/>
        <dgm:constrLst>
          <dgm:constr type="h" refType="w" fact="1.06"/>
          <dgm:constr type="h" for="ch" forName="pictRect" refType="h" fact="0.65"/>
          <dgm:constr type="w" for="ch" forName="pictRect" refType="w"/>
          <dgm:constr type="l" for="ch" forName="pictRect"/>
          <dgm:constr type="t" for="ch" forName="pictRect"/>
          <dgm:constr type="w" for="ch" forName="textRect" refType="w"/>
          <dgm:constr type="h" for="ch" forName="textRect" refType="h" fact="0.35"/>
          <dgm:constr type="l" for="ch" forName="textRect"/>
          <dgm:constr type="t" for="ch" forName="textRect" refType="b" refFor="ch" refForName="pictRect"/>
        </dgm:constrLst>
        <dgm:ruleLst/>
        <dgm:layoutNode name="pictRect">
          <dgm:alg type="sp"/>
          <dgm:shape xmlns:r="http://schemas.openxmlformats.org/officeDocument/2006/relationships" type="roundRect" r:blip="" blipPhldr="1">
            <dgm:adjLst/>
          </dgm:shape>
          <dgm:presOf/>
          <dgm:constrLst/>
          <dgm:ruleLst/>
        </dgm:layoutNode>
        <dgm:layoutNode name="textRect" styleLbl="revTx">
          <dgm:varLst>
            <dgm:bulletEnabled val="1"/>
          </dgm:varLst>
          <dgm:alg type="tx">
            <dgm:param type="txAnchorVert" val="t"/>
          </dgm:alg>
          <dgm:shape xmlns:r="http://schemas.openxmlformats.org/officeDocument/2006/relationships" type="rect" r:blip="">
            <dgm:adjLst/>
          </dgm:shape>
          <dgm:presOf axis="desOrSelf" ptType="node"/>
          <dgm:constrLst>
            <dgm:constr type="bMarg"/>
          </dgm:constrLst>
          <dgm:ruleLst>
            <dgm:rule type="primFontSz" val="5" fact="NaN" max="NaN"/>
          </dgm:ruleLst>
        </dgm:layoutNode>
      </dgm:layoutNode>
      <dgm:forEach name="Name5"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layoutDef>
</file>

<file path=ppt/diagrams/layout14.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15.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16.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17.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18.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layout19.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2.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20.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21.xml><?xml version="1.0" encoding="utf-8"?>
<dgm:layoutDef xmlns:dgm="http://schemas.openxmlformats.org/drawingml/2006/diagram" xmlns:a="http://schemas.openxmlformats.org/drawingml/2006/main" uniqueId="urn:microsoft.com/office/officeart/2018/2/layout/IconCircleList">
  <dgm:title val="Icon Circle List"/>
  <dgm:desc val="Use to show non-sequential or grouped chunks of information accompanied by related visuals. Circular shapes can hold an icon or small picture and corresponding text box shows Level 1 text. Works best for icons or small pictures with medium-length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alg type="sp"/>
    <dgm:shape xmlns:r="http://schemas.openxmlformats.org/officeDocument/2006/relationships" r:blip="">
      <dgm:adjLst/>
    </dgm:shape>
    <dgm:presOf/>
    <dgm:choose name="Name0">
      <dgm:if name="Name1" axis="ch" ptType="node" func="cnt" op="lte" val="3">
        <dgm:constrLst>
          <dgm:constr type="w" for="ch" forName="container" refType="w"/>
          <dgm:constr type="h" for="ch" forName="container" refType="h" fact="0.4"/>
        </dgm:constrLst>
      </dgm:if>
      <dgm:else name="Name2">
        <dgm:constrLst>
          <dgm:constr type="w" for="ch" forName="container" refType="w"/>
          <dgm:constr type="h" for="ch" forName="container" refType="h"/>
        </dgm:constrLst>
      </dgm:else>
    </dgm:choose>
    <dgm:ruleLst>
      <dgm:rule type="h" for="ch" forName="container" val="INF" fact="NaN" max="NaN"/>
    </dgm:ruleLst>
    <dgm:layoutNode name="container">
      <dgm:varLst>
        <dgm:dir/>
        <dgm:resizeHandles val="exact"/>
      </dgm:varLst>
      <dgm:choose name="Name3">
        <dgm:if name="Name4" axis="self" func="var" arg="dir" op="equ" val="norm">
          <dgm:alg type="snake">
            <dgm:param type="grDir" val="tL"/>
            <dgm:param type="flowDir" val="row"/>
            <dgm:param type="contDir" val="sameDir"/>
          </dgm:alg>
        </dgm:if>
        <dgm:else name="Name5">
          <dgm:alg type="snake">
            <dgm:param type="grDir" val="tR"/>
            <dgm:param type="flowDir" val="row"/>
            <dgm:param type="contDir" val="sameDir"/>
          </dgm:alg>
        </dgm:else>
      </dgm:choose>
      <dgm:shape xmlns:r="http://schemas.openxmlformats.org/officeDocument/2006/relationships" r:blip="">
        <dgm:adjLst/>
      </dgm:shape>
      <dgm:presOf/>
      <dgm:constrLst>
        <dgm:constr type="w" for="ch" forName="compNode" refType="w"/>
        <dgm:constr type="h" for="ch" forName="compNode" refType="w" fact="0.28"/>
        <dgm:constr type="w" for="ch" forName="sibTrans" refType="w" refFor="ch" refForName="compNode" fact="0.115"/>
        <dgm:constr type="sp" refType="h" op="equ" fact="0.17"/>
        <dgm:constr type="primFontSz" for="des" ptType="node" op="equ" val="24"/>
        <dgm:constr type="h" for="des" forName="compNode" op="equ"/>
        <dgm:constr type="h" for="des" forName="iconBgRect" op="equ"/>
      </dgm:constrLst>
      <dgm:ruleLst>
        <dgm:rule type="w" for="ch" forName="compNode" val="60" fact="NaN" max="NaN"/>
      </dgm:ruleLst>
      <dgm:forEach name="Name6" axis="ch" ptType="node">
        <dgm:layoutNode name="compNode">
          <dgm:alg type="composite"/>
          <dgm:shape xmlns:r="http://schemas.openxmlformats.org/officeDocument/2006/relationships" r:blip="">
            <dgm:adjLst/>
          </dgm:shape>
          <dgm:presOf axis="self"/>
          <dgm:constrLst>
            <dgm:constr type="w" for="ch" forName="iconBgRect" refType="w" fact="0.28"/>
            <dgm:constr type="h" for="ch" forName="iconBgRect" refType="w" refFor="ch" refForName="iconBgRect"/>
            <dgm:constr type="t" for="ch" forName="iconBgRect"/>
            <dgm:constr type="l" for="ch" forName="iconBgRect"/>
            <dgm:constr type="w" for="ch" forName="iconRect" refType="w" refFor="ch" refForName="iconBgRect" fact="0.58"/>
            <dgm:constr type="h" for="ch" forName="iconRect" refType="w" refFor="ch" refForName="iconRect"/>
            <dgm:constr type="ctrX" for="ch" forName="iconRect" refType="ctrX" refFor="ch" refForName="iconBgRect"/>
            <dgm:constr type="ctrY" for="ch" forName="iconRect" refType="ctrY" refFor="ch" refForName="iconBgRect"/>
            <dgm:constr type="w" for="ch" forName="spaceRect" refType="w" fact="0.06"/>
            <dgm:constr type="h" for="ch" forName="spaceRect" refType="h" refFor="ch" refForName="iconBgRect"/>
            <dgm:constr type="t" for="ch" forName="spaceRect" refType="t" refFor="ch" refForName="iconBgRect"/>
            <dgm:constr type="l" for="ch" forName="spaceRect" refType="r" refFor="ch" refForName="iconBgRect"/>
            <dgm:constr type="h" for="ch" forName="textRect" refType="h" refFor="ch" refForName="iconBgRect"/>
            <dgm:constr type="t" for="ch" forName="textRect" refType="t" refFor="ch" refForName="iconBgRect"/>
            <dgm:constr type="l" for="ch" forName="textRect" refType="r" refFor="ch" refForName="spaceRect"/>
          </dgm:constrLst>
          <dgm:ruleLst/>
          <dgm:layoutNode name="iconBgRect" styleLbl="bgShp">
            <dgm:alg type="sp"/>
            <dgm:shape xmlns:r="http://schemas.openxmlformats.org/officeDocument/2006/relationships" type="ellipse" r:blip="">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textRect" styleLbl="revTx">
            <dgm:varLst>
              <dgm:chMax val="1"/>
              <dgm:chPref val="1"/>
            </dgm:varLst>
            <dgm:choose name="Name7">
              <dgm:if name="Name8" func="var" arg="dir" op="equ" val="norm">
                <dgm:alg type="tx">
                  <dgm:param type="txAnchorVert" val="mid"/>
                  <dgm:param type="parTxLTRAlign" val="l"/>
                  <dgm:param type="shpTxLTRAlignCh" val="l"/>
                  <dgm:param type="parTxRTLAlign" val="l"/>
                  <dgm:param type="shpTxRTLAlignCh" val="l"/>
                </dgm:alg>
              </dgm:if>
              <dgm:else name="Name9">
                <dgm:alg type="tx">
                  <dgm:param type="txAnchorVert" val="mid"/>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self" ptType="node"/>
            <dgm:constrLst>
              <dgm:constr type="lMarg"/>
              <dgm:constr type="rMarg"/>
              <dgm:constr type="tMarg"/>
              <dgm:constr type="bMarg"/>
            </dgm:constrLst>
            <dgm:ruleLst>
              <dgm:rule type="primFontSz" val="11" fact="NaN" max="NaN"/>
            </dgm:ruleLst>
          </dgm:layoutNode>
        </dgm:layoutNode>
        <dgm:forEach name="Name10"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layoutNode>
  <dgm:extLst>
    <a:ext uri="{68A01E43-0DF5-4B5B-8FA6-DAF915123BFB}">
      <dgm1612:lstStyle xmlns:dgm1612="http://schemas.microsoft.com/office/drawing/2016/12/diagram">
        <a:lvl1pPr>
          <a:lnSpc>
            <a:spcPct val="100000"/>
          </a:lnSpc>
        </a:lvl1pPr>
      </dgm1612:lstStyle>
    </a:ext>
  </dgm:extLst>
</dgm:layoutDef>
</file>

<file path=ppt/diagrams/layout22.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23.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24.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25.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26.xml><?xml version="1.0" encoding="utf-8"?>
<dgm:layoutDef xmlns:dgm="http://schemas.openxmlformats.org/drawingml/2006/diagram" xmlns:a="http://schemas.openxmlformats.org/drawingml/2006/main" uniqueId="urn:microsoft.com/office/officeart/2005/8/layout/pList1">
  <dgm:title val=""/>
  <dgm:desc val=""/>
  <dgm:catLst>
    <dgm:cat type="list" pri="2000"/>
    <dgm:cat type="picture" pri="2500"/>
    <dgm:cat type="pictureconvert" pri="2500"/>
  </dgm:catLst>
  <dgm:sampData>
    <dgm:dataModel>
      <dgm:ptLst>
        <dgm:pt modelId="0" type="doc"/>
        <dgm:pt modelId="1">
          <dgm:prSet phldr="1"/>
        </dgm:pt>
        <dgm:pt modelId="2">
          <dgm:prSet phldr="1"/>
        </dgm:pt>
        <dgm:pt modelId="3">
          <dgm:prSet phldr="1"/>
        </dgm:pt>
        <dgm:pt modelId="4">
          <dgm:prSet phldr="1"/>
        </dgm:pt>
      </dgm:ptLst>
      <dgm:cxnLst>
        <dgm:cxn modelId="7" srcId="0" destId="1" srcOrd="0" destOrd="0"/>
        <dgm:cxn modelId="8" srcId="0" destId="2" srcOrd="1" destOrd="0"/>
        <dgm:cxn modelId="9" srcId="0" destId="3" srcOrd="2" destOrd="0"/>
        <dgm:cxn modelId="10"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useDef="1">
    <dgm:dataModel>
      <dgm:ptLst/>
      <dgm:bg/>
      <dgm:whole/>
    </dgm:dataModel>
  </dgm:clrData>
  <dgm:layoutNode name="Name0">
    <dgm:varLst>
      <dgm:dir/>
      <dgm:resizeHandles val="exact"/>
    </dgm:varLst>
    <dgm:choose name="Name1">
      <dgm:if name="Name2" axis="self" func="var" arg="dir" op="equ" val="norm">
        <dgm:alg type="snake">
          <dgm:param type="grDir" val="tL"/>
          <dgm:param type="flowDir" val="row"/>
          <dgm:param type="contDir" val="sameDir"/>
          <dgm:param type="off" val="ctr"/>
          <dgm:param type="vertAlign" val="mid"/>
          <dgm:param type="horzAlign" val="ctr"/>
        </dgm:alg>
      </dgm:if>
      <dgm:else name="Name3">
        <dgm:alg type="snake">
          <dgm:param type="grDir" val="tR"/>
          <dgm:param type="flowDir" val="row"/>
          <dgm:param type="contDir" val="sameDir"/>
          <dgm:param type="off" val="ctr"/>
          <dgm:param type="vertAlign" val="mid"/>
          <dgm:param type="horzAlign" val="ctr"/>
        </dgm:alg>
      </dgm:else>
    </dgm:choose>
    <dgm:shape xmlns:r="http://schemas.openxmlformats.org/officeDocument/2006/relationships" r:blip="">
      <dgm:adjLst/>
    </dgm:shape>
    <dgm:presOf/>
    <dgm:constrLst>
      <dgm:constr type="w" for="ch" forName="compNode" refType="w"/>
      <dgm:constr type="w" for="ch" ptType="sibTrans" refType="w" refFor="ch" refForName="compNode" op="equ" fact="0.1"/>
      <dgm:constr type="sp" refType="w" refFor="ch" refForName="compNode" op="equ" fact="0.1"/>
      <dgm:constr type="primFontSz" for="des" ptType="node" op="equ" val="65"/>
    </dgm:constrLst>
    <dgm:ruleLst/>
    <dgm:forEach name="Name4" axis="ch" ptType="node">
      <dgm:layoutNode name="compNode">
        <dgm:alg type="composite">
          <dgm:param type="ar" val="0.943"/>
        </dgm:alg>
        <dgm:shape xmlns:r="http://schemas.openxmlformats.org/officeDocument/2006/relationships" r:blip="">
          <dgm:adjLst/>
        </dgm:shape>
        <dgm:presOf axis="self"/>
        <dgm:constrLst>
          <dgm:constr type="h" refType="w" fact="1.06"/>
          <dgm:constr type="h" for="ch" forName="pictRect" refType="h" fact="0.65"/>
          <dgm:constr type="w" for="ch" forName="pictRect" refType="w"/>
          <dgm:constr type="l" for="ch" forName="pictRect"/>
          <dgm:constr type="t" for="ch" forName="pictRect"/>
          <dgm:constr type="w" for="ch" forName="textRect" refType="w"/>
          <dgm:constr type="h" for="ch" forName="textRect" refType="h" fact="0.35"/>
          <dgm:constr type="l" for="ch" forName="textRect"/>
          <dgm:constr type="t" for="ch" forName="textRect" refType="b" refFor="ch" refForName="pictRect"/>
        </dgm:constrLst>
        <dgm:ruleLst/>
        <dgm:layoutNode name="pictRect">
          <dgm:alg type="sp"/>
          <dgm:shape xmlns:r="http://schemas.openxmlformats.org/officeDocument/2006/relationships" type="roundRect" r:blip="" blipPhldr="1">
            <dgm:adjLst/>
          </dgm:shape>
          <dgm:presOf/>
          <dgm:constrLst/>
          <dgm:ruleLst/>
        </dgm:layoutNode>
        <dgm:layoutNode name="textRect" styleLbl="revTx">
          <dgm:varLst>
            <dgm:bulletEnabled val="1"/>
          </dgm:varLst>
          <dgm:alg type="tx">
            <dgm:param type="txAnchorVert" val="t"/>
          </dgm:alg>
          <dgm:shape xmlns:r="http://schemas.openxmlformats.org/officeDocument/2006/relationships" type="rect" r:blip="">
            <dgm:adjLst/>
          </dgm:shape>
          <dgm:presOf axis="desOrSelf" ptType="node"/>
          <dgm:constrLst>
            <dgm:constr type="bMarg"/>
          </dgm:constrLst>
          <dgm:ruleLst>
            <dgm:rule type="primFontSz" val="5" fact="NaN" max="NaN"/>
          </dgm:ruleLst>
        </dgm:layoutNode>
      </dgm:layoutNode>
      <dgm:forEach name="Name5"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layoutDef>
</file>

<file path=ppt/diagrams/layout27.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8.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29.xml><?xml version="1.0" encoding="utf-8"?>
<dgm:layoutDef xmlns:dgm="http://schemas.openxmlformats.org/drawingml/2006/diagram" xmlns:a="http://schemas.openxmlformats.org/drawingml/2006/main" uniqueId="urn:microsoft.com/office/officeart/2005/8/layout/bProcess3">
  <dgm:title val=""/>
  <dgm:desc val=""/>
  <dgm:catLst>
    <dgm:cat type="process" pri="18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axis="self" func="var" arg="dir" op="equ" val="norm">
        <dgm:alg type="snake">
          <dgm:param type="grDir" val="tL"/>
          <dgm:param type="flowDir" val="row"/>
          <dgm:param type="contDir" val="sameDir"/>
          <dgm:param type="bkpt" val="endCnv"/>
        </dgm:alg>
      </dgm:if>
      <dgm:else name="Name3">
        <dgm:alg type="snake">
          <dgm:param type="grDir" val="tR"/>
          <dgm:param type="flowDir" val="row"/>
          <dgm:param type="contDir" val="sameDir"/>
          <dgm:param type="bkpt" val="endCnv"/>
        </dgm:alg>
      </dgm:else>
    </dgm:choose>
    <dgm:shape xmlns:r="http://schemas.openxmlformats.org/officeDocument/2006/relationships" r:blip="">
      <dgm:adjLst/>
    </dgm:shape>
    <dgm:presOf/>
    <dgm:constrLst>
      <dgm:constr type="w" for="ch" ptType="node" refType="w"/>
      <dgm:constr type="w" for="ch" forName="sibTrans" refType="w" refFor="ch" refPtType="node" op="equ" fact="0.23"/>
      <dgm:constr type="sp" refType="w" refFor="ch" refForName="sibTrans" op="equ"/>
      <dgm:constr type="userB" for="des" forName="connectorText" refType="sp"/>
      <dgm:constr type="primFontSz" for="ch" ptType="node" op="equ" val="65"/>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ect" r:blip="">
          <dgm:adjLst/>
        </dgm:shape>
        <dgm:presOf axis="desOrSelf" ptType="node"/>
        <dgm:constrLst>
          <dgm:constr type="h" refType="w" fact="0.6"/>
        </dgm:constrLst>
        <dgm:ruleLst>
          <dgm:rule type="primFontSz" val="5" fact="NaN" max="NaN"/>
        </dgm:ruleLst>
      </dgm:layoutNode>
      <dgm:forEach name="sibTransForEach" axis="followSib" ptType="sibTrans" cnt="1">
        <dgm:layoutNode name="sibTrans">
          <dgm:choose name="Name4">
            <dgm:if name="Name5" axis="self" func="var" arg="dir" op="equ" val="norm">
              <dgm:alg type="conn">
                <dgm:param type="connRout" val="bend"/>
                <dgm:param type="dim" val="1D"/>
                <dgm:param type="begPts" val="midR bCtr"/>
                <dgm:param type="endPts" val="midL tCtr"/>
              </dgm:alg>
            </dgm:if>
            <dgm:else name="Name6">
              <dgm:alg type="conn">
                <dgm:param type="connRout" val="bend"/>
                <dgm:param type="dim" val="1D"/>
                <dgm:param type="begPts" val="midL bCtr"/>
                <dgm:param type="endPts" val="midR tCtr"/>
              </dgm:alg>
            </dgm:else>
          </dgm:choose>
          <dgm:shape xmlns:r="http://schemas.openxmlformats.org/officeDocument/2006/relationships" type="conn" r:blip="" zOrderOff="-2">
            <dgm:adjLst/>
          </dgm:shape>
          <dgm:presOf axis="self"/>
          <dgm:constrLst>
            <dgm:constr type="begPad" val="-0.05"/>
            <dgm:constr type="endPad" val="0.9"/>
            <dgm:constr type="userA" for="ch" refType="connDist"/>
          </dgm:constrLst>
          <dgm:ruleLst/>
          <dgm:layoutNode name="connectorText">
            <dgm:alg type="tx">
              <dgm:param type="autoTxRot" val="upr"/>
            </dgm:alg>
            <dgm:shape xmlns:r="http://schemas.openxmlformats.org/officeDocument/2006/relationships" type="rect" r:blip="" hideGeom="1">
              <dgm:adjLst/>
            </dgm:shape>
            <dgm:presOf axis="self"/>
            <dgm:constrLst>
              <dgm:constr type="userA"/>
              <dgm:constr type="userB"/>
              <dgm:constr type="w" refType="userA" fact="0.05"/>
              <dgm:constr type="h" refType="userB" fact="0.01"/>
              <dgm:constr type="lMarg" val="1"/>
              <dgm:constr type="rMarg" val="1"/>
              <dgm:constr type="tMarg"/>
              <dgm:constr type="bMarg"/>
            </dgm:constrLst>
            <dgm:ruleLst>
              <dgm:rule type="w" val="NaN" fact="0.6" max="NaN"/>
              <dgm:rule type="h" val="NaN" fact="0.6" max="NaN"/>
              <dgm:rule type="primFontSz" val="5" fact="NaN" max="NaN"/>
            </dgm:ruleLst>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pList1">
  <dgm:title val=""/>
  <dgm:desc val=""/>
  <dgm:catLst>
    <dgm:cat type="list" pri="2000"/>
    <dgm:cat type="picture" pri="2500"/>
    <dgm:cat type="pictureconvert" pri="2500"/>
  </dgm:catLst>
  <dgm:sampData>
    <dgm:dataModel>
      <dgm:ptLst>
        <dgm:pt modelId="0" type="doc"/>
        <dgm:pt modelId="1">
          <dgm:prSet phldr="1"/>
        </dgm:pt>
        <dgm:pt modelId="2">
          <dgm:prSet phldr="1"/>
        </dgm:pt>
        <dgm:pt modelId="3">
          <dgm:prSet phldr="1"/>
        </dgm:pt>
        <dgm:pt modelId="4">
          <dgm:prSet phldr="1"/>
        </dgm:pt>
      </dgm:ptLst>
      <dgm:cxnLst>
        <dgm:cxn modelId="7" srcId="0" destId="1" srcOrd="0" destOrd="0"/>
        <dgm:cxn modelId="8" srcId="0" destId="2" srcOrd="1" destOrd="0"/>
        <dgm:cxn modelId="9" srcId="0" destId="3" srcOrd="2" destOrd="0"/>
        <dgm:cxn modelId="10"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useDef="1">
    <dgm:dataModel>
      <dgm:ptLst/>
      <dgm:bg/>
      <dgm:whole/>
    </dgm:dataModel>
  </dgm:clrData>
  <dgm:layoutNode name="Name0">
    <dgm:varLst>
      <dgm:dir/>
      <dgm:resizeHandles val="exact"/>
    </dgm:varLst>
    <dgm:choose name="Name1">
      <dgm:if name="Name2" axis="self" func="var" arg="dir" op="equ" val="norm">
        <dgm:alg type="snake">
          <dgm:param type="grDir" val="tL"/>
          <dgm:param type="flowDir" val="row"/>
          <dgm:param type="contDir" val="sameDir"/>
          <dgm:param type="off" val="ctr"/>
          <dgm:param type="vertAlign" val="mid"/>
          <dgm:param type="horzAlign" val="ctr"/>
        </dgm:alg>
      </dgm:if>
      <dgm:else name="Name3">
        <dgm:alg type="snake">
          <dgm:param type="grDir" val="tR"/>
          <dgm:param type="flowDir" val="row"/>
          <dgm:param type="contDir" val="sameDir"/>
          <dgm:param type="off" val="ctr"/>
          <dgm:param type="vertAlign" val="mid"/>
          <dgm:param type="horzAlign" val="ctr"/>
        </dgm:alg>
      </dgm:else>
    </dgm:choose>
    <dgm:shape xmlns:r="http://schemas.openxmlformats.org/officeDocument/2006/relationships" r:blip="">
      <dgm:adjLst/>
    </dgm:shape>
    <dgm:presOf/>
    <dgm:constrLst>
      <dgm:constr type="w" for="ch" forName="compNode" refType="w"/>
      <dgm:constr type="w" for="ch" ptType="sibTrans" refType="w" refFor="ch" refForName="compNode" op="equ" fact="0.1"/>
      <dgm:constr type="sp" refType="w" refFor="ch" refForName="compNode" op="equ" fact="0.1"/>
      <dgm:constr type="primFontSz" for="des" ptType="node" op="equ" val="65"/>
    </dgm:constrLst>
    <dgm:ruleLst/>
    <dgm:forEach name="Name4" axis="ch" ptType="node">
      <dgm:layoutNode name="compNode">
        <dgm:alg type="composite">
          <dgm:param type="ar" val="0.943"/>
        </dgm:alg>
        <dgm:shape xmlns:r="http://schemas.openxmlformats.org/officeDocument/2006/relationships" r:blip="">
          <dgm:adjLst/>
        </dgm:shape>
        <dgm:presOf axis="self"/>
        <dgm:constrLst>
          <dgm:constr type="h" refType="w" fact="1.06"/>
          <dgm:constr type="h" for="ch" forName="pictRect" refType="h" fact="0.65"/>
          <dgm:constr type="w" for="ch" forName="pictRect" refType="w"/>
          <dgm:constr type="l" for="ch" forName="pictRect"/>
          <dgm:constr type="t" for="ch" forName="pictRect"/>
          <dgm:constr type="w" for="ch" forName="textRect" refType="w"/>
          <dgm:constr type="h" for="ch" forName="textRect" refType="h" fact="0.35"/>
          <dgm:constr type="l" for="ch" forName="textRect"/>
          <dgm:constr type="t" for="ch" forName="textRect" refType="b" refFor="ch" refForName="pictRect"/>
        </dgm:constrLst>
        <dgm:ruleLst/>
        <dgm:layoutNode name="pictRect">
          <dgm:alg type="sp"/>
          <dgm:shape xmlns:r="http://schemas.openxmlformats.org/officeDocument/2006/relationships" type="roundRect" r:blip="" blipPhldr="1">
            <dgm:adjLst/>
          </dgm:shape>
          <dgm:presOf/>
          <dgm:constrLst/>
          <dgm:ruleLst/>
        </dgm:layoutNode>
        <dgm:layoutNode name="textRect" styleLbl="revTx">
          <dgm:varLst>
            <dgm:bulletEnabled val="1"/>
          </dgm:varLst>
          <dgm:alg type="tx">
            <dgm:param type="txAnchorVert" val="t"/>
          </dgm:alg>
          <dgm:shape xmlns:r="http://schemas.openxmlformats.org/officeDocument/2006/relationships" type="rect" r:blip="">
            <dgm:adjLst/>
          </dgm:shape>
          <dgm:presOf axis="desOrSelf" ptType="node"/>
          <dgm:constrLst>
            <dgm:constr type="bMarg"/>
          </dgm:constrLst>
          <dgm:ruleLst>
            <dgm:rule type="primFontSz" val="5" fact="NaN" max="NaN"/>
          </dgm:ruleLst>
        </dgm:layoutNode>
      </dgm:layoutNode>
      <dgm:forEach name="Name5"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layoutDef>
</file>

<file path=ppt/diagrams/layout30.xml><?xml version="1.0" encoding="utf-8"?>
<dgm:layoutDef xmlns:dgm="http://schemas.openxmlformats.org/drawingml/2006/diagram" xmlns:a="http://schemas.openxmlformats.org/drawingml/2006/main" uniqueId="urn:microsoft.com/office/officeart/2018/2/layout/IconCircleList">
  <dgm:title val="Icon Circle List"/>
  <dgm:desc val="Use to show non-sequential or grouped chunks of information accompanied by related visuals. Circular shapes can hold an icon or small picture and corresponding text box shows Level 1 text. Works best for icons or small pictures with medium-length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alg type="sp"/>
    <dgm:shape xmlns:r="http://schemas.openxmlformats.org/officeDocument/2006/relationships" r:blip="">
      <dgm:adjLst/>
    </dgm:shape>
    <dgm:presOf/>
    <dgm:choose name="Name0">
      <dgm:if name="Name1" axis="ch" ptType="node" func="cnt" op="lte" val="3">
        <dgm:constrLst>
          <dgm:constr type="w" for="ch" forName="container" refType="w"/>
          <dgm:constr type="h" for="ch" forName="container" refType="h" fact="0.4"/>
        </dgm:constrLst>
      </dgm:if>
      <dgm:else name="Name2">
        <dgm:constrLst>
          <dgm:constr type="w" for="ch" forName="container" refType="w"/>
          <dgm:constr type="h" for="ch" forName="container" refType="h"/>
        </dgm:constrLst>
      </dgm:else>
    </dgm:choose>
    <dgm:ruleLst>
      <dgm:rule type="h" for="ch" forName="container" val="INF" fact="NaN" max="NaN"/>
    </dgm:ruleLst>
    <dgm:layoutNode name="container">
      <dgm:varLst>
        <dgm:dir/>
        <dgm:resizeHandles val="exact"/>
      </dgm:varLst>
      <dgm:choose name="Name3">
        <dgm:if name="Name4" axis="self" func="var" arg="dir" op="equ" val="norm">
          <dgm:alg type="snake">
            <dgm:param type="grDir" val="tL"/>
            <dgm:param type="flowDir" val="row"/>
            <dgm:param type="contDir" val="sameDir"/>
          </dgm:alg>
        </dgm:if>
        <dgm:else name="Name5">
          <dgm:alg type="snake">
            <dgm:param type="grDir" val="tR"/>
            <dgm:param type="flowDir" val="row"/>
            <dgm:param type="contDir" val="sameDir"/>
          </dgm:alg>
        </dgm:else>
      </dgm:choose>
      <dgm:shape xmlns:r="http://schemas.openxmlformats.org/officeDocument/2006/relationships" r:blip="">
        <dgm:adjLst/>
      </dgm:shape>
      <dgm:presOf/>
      <dgm:constrLst>
        <dgm:constr type="w" for="ch" forName="compNode" refType="w"/>
        <dgm:constr type="h" for="ch" forName="compNode" refType="w" fact="0.28"/>
        <dgm:constr type="w" for="ch" forName="sibTrans" refType="w" refFor="ch" refForName="compNode" fact="0.115"/>
        <dgm:constr type="sp" refType="h" op="equ" fact="0.17"/>
        <dgm:constr type="primFontSz" for="des" ptType="node" op="equ" val="24"/>
        <dgm:constr type="h" for="des" forName="compNode" op="equ"/>
        <dgm:constr type="h" for="des" forName="iconBgRect" op="equ"/>
      </dgm:constrLst>
      <dgm:ruleLst>
        <dgm:rule type="w" for="ch" forName="compNode" val="60" fact="NaN" max="NaN"/>
      </dgm:ruleLst>
      <dgm:forEach name="Name6" axis="ch" ptType="node">
        <dgm:layoutNode name="compNode">
          <dgm:alg type="composite"/>
          <dgm:shape xmlns:r="http://schemas.openxmlformats.org/officeDocument/2006/relationships" r:blip="">
            <dgm:adjLst/>
          </dgm:shape>
          <dgm:presOf axis="self"/>
          <dgm:constrLst>
            <dgm:constr type="w" for="ch" forName="iconBgRect" refType="w" fact="0.28"/>
            <dgm:constr type="h" for="ch" forName="iconBgRect" refType="w" refFor="ch" refForName="iconBgRect"/>
            <dgm:constr type="t" for="ch" forName="iconBgRect"/>
            <dgm:constr type="l" for="ch" forName="iconBgRect"/>
            <dgm:constr type="w" for="ch" forName="iconRect" refType="w" refFor="ch" refForName="iconBgRect" fact="0.58"/>
            <dgm:constr type="h" for="ch" forName="iconRect" refType="w" refFor="ch" refForName="iconRect"/>
            <dgm:constr type="ctrX" for="ch" forName="iconRect" refType="ctrX" refFor="ch" refForName="iconBgRect"/>
            <dgm:constr type="ctrY" for="ch" forName="iconRect" refType="ctrY" refFor="ch" refForName="iconBgRect"/>
            <dgm:constr type="w" for="ch" forName="spaceRect" refType="w" fact="0.06"/>
            <dgm:constr type="h" for="ch" forName="spaceRect" refType="h" refFor="ch" refForName="iconBgRect"/>
            <dgm:constr type="t" for="ch" forName="spaceRect" refType="t" refFor="ch" refForName="iconBgRect"/>
            <dgm:constr type="l" for="ch" forName="spaceRect" refType="r" refFor="ch" refForName="iconBgRect"/>
            <dgm:constr type="h" for="ch" forName="textRect" refType="h" refFor="ch" refForName="iconBgRect"/>
            <dgm:constr type="t" for="ch" forName="textRect" refType="t" refFor="ch" refForName="iconBgRect"/>
            <dgm:constr type="l" for="ch" forName="textRect" refType="r" refFor="ch" refForName="spaceRect"/>
          </dgm:constrLst>
          <dgm:ruleLst/>
          <dgm:layoutNode name="iconBgRect" styleLbl="bgShp">
            <dgm:alg type="sp"/>
            <dgm:shape xmlns:r="http://schemas.openxmlformats.org/officeDocument/2006/relationships" type="ellipse" r:blip="">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textRect" styleLbl="revTx">
            <dgm:varLst>
              <dgm:chMax val="1"/>
              <dgm:chPref val="1"/>
            </dgm:varLst>
            <dgm:choose name="Name7">
              <dgm:if name="Name8" func="var" arg="dir" op="equ" val="norm">
                <dgm:alg type="tx">
                  <dgm:param type="txAnchorVert" val="mid"/>
                  <dgm:param type="parTxLTRAlign" val="l"/>
                  <dgm:param type="shpTxLTRAlignCh" val="l"/>
                  <dgm:param type="parTxRTLAlign" val="l"/>
                  <dgm:param type="shpTxRTLAlignCh" val="l"/>
                </dgm:alg>
              </dgm:if>
              <dgm:else name="Name9">
                <dgm:alg type="tx">
                  <dgm:param type="txAnchorVert" val="mid"/>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self" ptType="node"/>
            <dgm:constrLst>
              <dgm:constr type="lMarg"/>
              <dgm:constr type="rMarg"/>
              <dgm:constr type="tMarg"/>
              <dgm:constr type="bMarg"/>
            </dgm:constrLst>
            <dgm:ruleLst>
              <dgm:rule type="primFontSz" val="11" fact="NaN" max="NaN"/>
            </dgm:ruleLst>
          </dgm:layoutNode>
        </dgm:layoutNode>
        <dgm:forEach name="Name10"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layoutNode>
  <dgm:extLst>
    <a:ext uri="{68A01E43-0DF5-4B5B-8FA6-DAF915123BFB}">
      <dgm1612:lstStyle xmlns:dgm1612="http://schemas.microsoft.com/office/drawing/2016/12/diagram">
        <a:lvl1pPr>
          <a:lnSpc>
            <a:spcPct val="100000"/>
          </a:lnSpc>
        </a:lvl1pPr>
      </dgm1612:lstStyle>
    </a:ext>
  </dgm:extLst>
</dgm:layoutDef>
</file>

<file path=ppt/diagrams/layout31.xml><?xml version="1.0" encoding="utf-8"?>
<dgm:layoutDef xmlns:dgm="http://schemas.openxmlformats.org/drawingml/2006/diagram" xmlns:a="http://schemas.openxmlformats.org/drawingml/2006/main" uniqueId="urn:microsoft.com/office/officeart/2005/8/layout/arrow6">
  <dgm:title val=""/>
  <dgm:desc val=""/>
  <dgm:catLst>
    <dgm:cat type="relationship" pri="4000"/>
    <dgm:cat type="process" pri="29000"/>
  </dgm:catLst>
  <dgm:sampData>
    <dgm:dataModel>
      <dgm:ptLst>
        <dgm:pt modelId="0" type="doc"/>
        <dgm:pt modelId="1">
          <dgm:prSet phldr="1"/>
        </dgm:pt>
        <dgm:pt modelId="2">
          <dgm:prSet phldr="1"/>
        </dgm:pt>
      </dgm:ptLst>
      <dgm:cxnLst>
        <dgm:cxn modelId="4" srcId="0" destId="1" srcOrd="0" destOrd="0"/>
        <dgm:cxn modelId="5" srcId="0" destId="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Lst>
      <dgm:cxnLst>
        <dgm:cxn modelId="3" srcId="0" destId="1" srcOrd="0" destOrd="0"/>
        <dgm:cxn modelId="4" srcId="0" destId="2" srcOrd="1" destOrd="0"/>
      </dgm:cxnLst>
      <dgm:bg/>
      <dgm:whole/>
    </dgm:dataModel>
  </dgm:clrData>
  <dgm:layoutNode name="compositeShape">
    <dgm:varLst>
      <dgm:chMax val="2"/>
      <dgm:dir/>
      <dgm:resizeHandles val="exact"/>
    </dgm:varLst>
    <dgm:alg type="composite">
      <dgm:param type="horzAlign" val="ctr"/>
      <dgm:param type="vertAlign" val="mid"/>
      <dgm:param type="ar" val="2.5"/>
    </dgm:alg>
    <dgm:shape xmlns:r="http://schemas.openxmlformats.org/officeDocument/2006/relationships" r:blip="">
      <dgm:adjLst/>
    </dgm:shape>
    <dgm:presOf/>
    <dgm:constrLst>
      <dgm:constr type="primFontSz" for="des" ptType="node" op="equ"/>
      <dgm:constr type="w" for="ch" forName="ribbon" refType="h" refFor="ch" refForName="ribbon" fact="2.5"/>
      <dgm:constr type="h" for="ch" forName="leftArrowText" refType="h" fact="0.49"/>
      <dgm:constr type="ctrY" for="ch" forName="leftArrowText" refType="ctrY" refFor="ch" refForName="ribbon"/>
      <dgm:constr type="ctrYOff" for="ch" forName="leftArrowText" refType="h" refFor="ch" refForName="ribbon" fact="-0.08"/>
      <dgm:constr type="l" for="ch" forName="leftArrowText" refType="w" refFor="ch" refForName="ribbon" fact="0.12"/>
      <dgm:constr type="r" for="ch" forName="leftArrowText" refType="w" refFor="ch" refForName="ribbon" fact="0.45"/>
      <dgm:constr type="h" for="ch" forName="rightArrowText" refType="h" fact="0.49"/>
      <dgm:constr type="ctrY" for="ch" forName="rightArrowText" refType="ctrY" refFor="ch" refForName="ribbon"/>
      <dgm:constr type="ctrYOff" for="ch" forName="rightArrowText" refType="h" refFor="ch" refForName="ribbon" fact="0.08"/>
      <dgm:constr type="l" for="ch" forName="rightArrowText" refType="w" refFor="ch" refForName="ribbon" fact="0.5"/>
      <dgm:constr type="r" for="ch" forName="rightArrowText" refType="w" refFor="ch" refForName="ribbon" fact="0.89"/>
    </dgm:constrLst>
    <dgm:ruleLst/>
    <dgm:choose name="Name0">
      <dgm:if name="Name1" axis="ch" ptType="node" func="cnt" op="gte" val="1">
        <dgm:layoutNode name="ribbon" styleLbl="node1">
          <dgm:alg type="sp"/>
          <dgm:shape xmlns:r="http://schemas.openxmlformats.org/officeDocument/2006/relationships" type="leftRightRibbon" r:blip="">
            <dgm:adjLst/>
          </dgm:shape>
          <dgm:presOf/>
          <dgm:constrLst/>
          <dgm:ruleLst/>
        </dgm:layoutNode>
        <dgm:layoutNode name="leftArrowText" styleLbl="node1">
          <dgm:varLst>
            <dgm:chMax val="0"/>
            <dgm:bulletEnabled val="1"/>
          </dgm:varLst>
          <dgm:alg type="tx">
            <dgm:param type="txAnchorVertCh" val="mid"/>
          </dgm:alg>
          <dgm:shape xmlns:r="http://schemas.openxmlformats.org/officeDocument/2006/relationships" type="rect" r:blip="" hideGeom="1">
            <dgm:adjLst/>
          </dgm:shape>
          <dgm:choose name="Name2">
            <dgm:if name="Name3" func="var" arg="dir" op="equ" val="norm">
              <dgm:presOf axis="ch desOrSelf" ptType="node node" st="1 1" cnt="1 0"/>
            </dgm:if>
            <dgm:else name="Name4">
              <dgm:presOf axis="ch desOrSelf" ptType="node node" st="2 1" cnt="1 0"/>
            </dgm:else>
          </dgm:choose>
          <dgm:constrLst>
            <dgm:constr type="primFontSz" val="65"/>
            <dgm:constr type="tMarg" refType="primFontSz" fact="0.28"/>
            <dgm:constr type="lMarg"/>
            <dgm:constr type="bMarg" refType="primFontSz" fact="0.3"/>
            <dgm:constr type="rMarg"/>
          </dgm:constrLst>
          <dgm:ruleLst>
            <dgm:rule type="primFontSz" val="5" fact="NaN" max="NaN"/>
          </dgm:ruleLst>
        </dgm:layoutNode>
        <dgm:layoutNode name="rightArrowText" styleLbl="node1">
          <dgm:varLst>
            <dgm:chMax val="0"/>
            <dgm:bulletEnabled val="1"/>
          </dgm:varLst>
          <dgm:alg type="tx">
            <dgm:param type="txAnchorVertCh" val="mid"/>
          </dgm:alg>
          <dgm:shape xmlns:r="http://schemas.openxmlformats.org/officeDocument/2006/relationships" type="rect" r:blip="" hideGeom="1">
            <dgm:adjLst/>
          </dgm:shape>
          <dgm:choose name="Name5">
            <dgm:if name="Name6" func="var" arg="dir" op="equ" val="norm">
              <dgm:presOf axis="ch desOrSelf" ptType="node node" st="2 1" cnt="1 0"/>
            </dgm:if>
            <dgm:else name="Name7">
              <dgm:presOf axis="ch desOrSelf" ptType="node node" st="1 1" cnt="1 0"/>
            </dgm:else>
          </dgm:choose>
          <dgm:constrLst>
            <dgm:constr type="primFontSz" val="65"/>
            <dgm:constr type="tMarg" refType="primFontSz" fact="0.28"/>
            <dgm:constr type="lMarg"/>
            <dgm:constr type="bMarg" refType="primFontSz" fact="0.3"/>
            <dgm:constr type="rMarg"/>
          </dgm:constrLst>
          <dgm:ruleLst>
            <dgm:rule type="primFontSz" val="5" fact="NaN" max="NaN"/>
          </dgm:ruleLst>
        </dgm:layoutNode>
      </dgm:if>
      <dgm:else name="Name8"/>
    </dgm:choose>
  </dgm:layoutNode>
</dgm:layoutDef>
</file>

<file path=ppt/diagrams/layout3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3.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34.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35.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36.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37.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8.xml><?xml version="1.0" encoding="utf-8"?>
<dgm:layoutDef xmlns:dgm="http://schemas.openxmlformats.org/drawingml/2006/diagram" xmlns:a="http://schemas.openxmlformats.org/drawingml/2006/main" uniqueId="urn:microsoft.com/office/officeart/2018/2/layout/IconCircleList">
  <dgm:title val="Icon Circle List"/>
  <dgm:desc val="Use to show non-sequential or grouped chunks of information accompanied by related visuals. Circular shapes can hold an icon or small picture and corresponding text box shows Level 1 text. Works best for icons or small pictures with medium-length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alg type="sp"/>
    <dgm:shape xmlns:r="http://schemas.openxmlformats.org/officeDocument/2006/relationships" r:blip="">
      <dgm:adjLst/>
    </dgm:shape>
    <dgm:presOf/>
    <dgm:choose name="Name0">
      <dgm:if name="Name1" axis="ch" ptType="node" func="cnt" op="lte" val="3">
        <dgm:constrLst>
          <dgm:constr type="w" for="ch" forName="container" refType="w"/>
          <dgm:constr type="h" for="ch" forName="container" refType="h" fact="0.4"/>
        </dgm:constrLst>
      </dgm:if>
      <dgm:else name="Name2">
        <dgm:constrLst>
          <dgm:constr type="w" for="ch" forName="container" refType="w"/>
          <dgm:constr type="h" for="ch" forName="container" refType="h"/>
        </dgm:constrLst>
      </dgm:else>
    </dgm:choose>
    <dgm:ruleLst>
      <dgm:rule type="h" for="ch" forName="container" val="INF" fact="NaN" max="NaN"/>
    </dgm:ruleLst>
    <dgm:layoutNode name="container">
      <dgm:varLst>
        <dgm:dir/>
        <dgm:resizeHandles val="exact"/>
      </dgm:varLst>
      <dgm:choose name="Name3">
        <dgm:if name="Name4" axis="self" func="var" arg="dir" op="equ" val="norm">
          <dgm:alg type="snake">
            <dgm:param type="grDir" val="tL"/>
            <dgm:param type="flowDir" val="row"/>
            <dgm:param type="contDir" val="sameDir"/>
          </dgm:alg>
        </dgm:if>
        <dgm:else name="Name5">
          <dgm:alg type="snake">
            <dgm:param type="grDir" val="tR"/>
            <dgm:param type="flowDir" val="row"/>
            <dgm:param type="contDir" val="sameDir"/>
          </dgm:alg>
        </dgm:else>
      </dgm:choose>
      <dgm:shape xmlns:r="http://schemas.openxmlformats.org/officeDocument/2006/relationships" r:blip="">
        <dgm:adjLst/>
      </dgm:shape>
      <dgm:presOf/>
      <dgm:constrLst>
        <dgm:constr type="w" for="ch" forName="compNode" refType="w"/>
        <dgm:constr type="h" for="ch" forName="compNode" refType="w" fact="0.28"/>
        <dgm:constr type="w" for="ch" forName="sibTrans" refType="w" refFor="ch" refForName="compNode" fact="0.115"/>
        <dgm:constr type="sp" refType="h" op="equ" fact="0.17"/>
        <dgm:constr type="primFontSz" for="des" ptType="node" op="equ" val="24"/>
        <dgm:constr type="h" for="des" forName="compNode" op="equ"/>
        <dgm:constr type="h" for="des" forName="iconBgRect" op="equ"/>
      </dgm:constrLst>
      <dgm:ruleLst>
        <dgm:rule type="w" for="ch" forName="compNode" val="60" fact="NaN" max="NaN"/>
      </dgm:ruleLst>
      <dgm:forEach name="Name6" axis="ch" ptType="node">
        <dgm:layoutNode name="compNode">
          <dgm:alg type="composite"/>
          <dgm:shape xmlns:r="http://schemas.openxmlformats.org/officeDocument/2006/relationships" r:blip="">
            <dgm:adjLst/>
          </dgm:shape>
          <dgm:presOf axis="self"/>
          <dgm:constrLst>
            <dgm:constr type="w" for="ch" forName="iconBgRect" refType="w" fact="0.28"/>
            <dgm:constr type="h" for="ch" forName="iconBgRect" refType="w" refFor="ch" refForName="iconBgRect"/>
            <dgm:constr type="t" for="ch" forName="iconBgRect"/>
            <dgm:constr type="l" for="ch" forName="iconBgRect"/>
            <dgm:constr type="w" for="ch" forName="iconRect" refType="w" refFor="ch" refForName="iconBgRect" fact="0.58"/>
            <dgm:constr type="h" for="ch" forName="iconRect" refType="w" refFor="ch" refForName="iconRect"/>
            <dgm:constr type="ctrX" for="ch" forName="iconRect" refType="ctrX" refFor="ch" refForName="iconBgRect"/>
            <dgm:constr type="ctrY" for="ch" forName="iconRect" refType="ctrY" refFor="ch" refForName="iconBgRect"/>
            <dgm:constr type="w" for="ch" forName="spaceRect" refType="w" fact="0.06"/>
            <dgm:constr type="h" for="ch" forName="spaceRect" refType="h" refFor="ch" refForName="iconBgRect"/>
            <dgm:constr type="t" for="ch" forName="spaceRect" refType="t" refFor="ch" refForName="iconBgRect"/>
            <dgm:constr type="l" for="ch" forName="spaceRect" refType="r" refFor="ch" refForName="iconBgRect"/>
            <dgm:constr type="h" for="ch" forName="textRect" refType="h" refFor="ch" refForName="iconBgRect"/>
            <dgm:constr type="t" for="ch" forName="textRect" refType="t" refFor="ch" refForName="iconBgRect"/>
            <dgm:constr type="l" for="ch" forName="textRect" refType="r" refFor="ch" refForName="spaceRect"/>
          </dgm:constrLst>
          <dgm:ruleLst/>
          <dgm:layoutNode name="iconBgRect" styleLbl="bgShp">
            <dgm:alg type="sp"/>
            <dgm:shape xmlns:r="http://schemas.openxmlformats.org/officeDocument/2006/relationships" type="ellipse" r:blip="">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textRect" styleLbl="revTx">
            <dgm:varLst>
              <dgm:chMax val="1"/>
              <dgm:chPref val="1"/>
            </dgm:varLst>
            <dgm:choose name="Name7">
              <dgm:if name="Name8" func="var" arg="dir" op="equ" val="norm">
                <dgm:alg type="tx">
                  <dgm:param type="txAnchorVert" val="mid"/>
                  <dgm:param type="parTxLTRAlign" val="l"/>
                  <dgm:param type="shpTxLTRAlignCh" val="l"/>
                  <dgm:param type="parTxRTLAlign" val="l"/>
                  <dgm:param type="shpTxRTLAlignCh" val="l"/>
                </dgm:alg>
              </dgm:if>
              <dgm:else name="Name9">
                <dgm:alg type="tx">
                  <dgm:param type="txAnchorVert" val="mid"/>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self" ptType="node"/>
            <dgm:constrLst>
              <dgm:constr type="lMarg"/>
              <dgm:constr type="rMarg"/>
              <dgm:constr type="tMarg"/>
              <dgm:constr type="bMarg"/>
            </dgm:constrLst>
            <dgm:ruleLst>
              <dgm:rule type="primFontSz" val="11" fact="NaN" max="NaN"/>
            </dgm:ruleLst>
          </dgm:layoutNode>
        </dgm:layoutNode>
        <dgm:forEach name="Name10"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layoutNode>
  <dgm:extLst>
    <a:ext uri="{68A01E43-0DF5-4B5B-8FA6-DAF915123BFB}">
      <dgm1612:lstStyle xmlns:dgm1612="http://schemas.microsoft.com/office/drawing/2016/12/diagram">
        <a:lvl1pPr>
          <a:lnSpc>
            <a:spcPct val="100000"/>
          </a:lnSpc>
        </a:lvl1pPr>
      </dgm1612:lstStyle>
    </a:ext>
  </dgm:extLst>
</dgm:layoutDef>
</file>

<file path=ppt/diagrams/layout39.xml><?xml version="1.0" encoding="utf-8"?>
<dgm:layoutDef xmlns:dgm="http://schemas.openxmlformats.org/drawingml/2006/diagram" xmlns:a="http://schemas.openxmlformats.org/drawingml/2006/main" uniqueId="urn:microsoft.com/office/officeart/2005/8/layout/hierarchy4">
  <dgm:title val=""/>
  <dgm:desc val=""/>
  <dgm:catLst>
    <dgm:cat type="hierarchy" pri="4000"/>
    <dgm:cat type="list" pri="24000"/>
    <dgm:cat type="relationship" pri="10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Name0">
    <dgm:varLst>
      <dgm:chPref val="1"/>
      <dgm:dir/>
      <dgm:animOne val="branch"/>
      <dgm:animLvl val="lvl"/>
      <dgm:resizeHandles/>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w" for="ch" forName="vertOne" refType="w"/>
      <dgm:constr type="w" for="des" forName="horzOne" refType="w"/>
      <dgm:constr type="w" for="des" forName="txOne" refType="w"/>
      <dgm:constr type="w" for="des" forName="vertTwo" refType="w"/>
      <dgm:constr type="w" for="des" forName="horzTwo" refType="w"/>
      <dgm:constr type="w" for="des" forName="txTwo" refType="w"/>
      <dgm:constr type="w" for="des" forName="vertThree" refType="w"/>
      <dgm:constr type="w" for="des" forName="horzThree" refType="w"/>
      <dgm:constr type="w" for="des" forName="txThree" refType="w"/>
      <dgm:constr type="w" for="des" forName="vertFour" refType="w"/>
      <dgm:constr type="w" for="des" forName="horzFour" refType="w"/>
      <dgm:constr type="w" for="des" forName="txFour" refType="w"/>
      <dgm:constr type="h" for="des" ptType="node" op="equ"/>
      <dgm:constr type="h" for="des" forName="txOne" refType="h"/>
      <dgm:constr type="userH" for="des" ptType="node" refType="h" refFor="des" refForName="txOne"/>
      <dgm:constr type="primFontSz" for="des" forName="txOne" val="65"/>
      <dgm:constr type="primFontSz" for="des" forName="txTwo" val="65"/>
      <dgm:constr type="primFontSz" for="des" forName="txTwo" refType="primFontSz" refFor="des" refForName="txOne" op="lte"/>
      <dgm:constr type="primFontSz" for="des" forName="txThree" val="65"/>
      <dgm:constr type="primFontSz" for="des" forName="txThree" refType="primFontSz" refFor="des" refForName="txOne" op="lte"/>
      <dgm:constr type="primFontSz" for="des" forName="txThree" refType="primFontSz" refFor="des" refForName="txTwo" op="lte"/>
      <dgm:constr type="primFontSz" for="des" forName="txFour" val="65"/>
      <dgm:constr type="primFontSz" for="des" forName="txFour" refType="primFontSz" refFor="des" refForName="txOne" op="lte"/>
      <dgm:constr type="primFontSz" for="des" forName="txFour" refType="primFontSz" refFor="des" refForName="txTwo" op="lte"/>
      <dgm:constr type="primFontSz" for="des" forName="txFour" refType="primFontSz" refFor="des" refForName="txThree" op="lte"/>
      <dgm:constr type="w" for="des" forName="sibSpaceOne" refType="w" fact="0.168"/>
      <dgm:constr type="w" for="des" forName="sibSpaceTwo" refType="w" refFor="des" refForName="sibSpaceOne" op="equ" fact="0.5"/>
      <dgm:constr type="w" for="des" forName="sibSpaceThree" refType="w" refFor="des" refForName="sibSpaceTwo" op="equ" fact="0.5"/>
      <dgm:constr type="w" for="des" forName="sibSpaceFour" refType="w" refFor="des" refForName="sibSpaceThree" op="equ" fact="0.5"/>
      <dgm:constr type="h" for="des" forName="parTransOne" refType="w" fact="0.056"/>
      <dgm:constr type="h" for="des" forName="parTransTwo" refType="h" refFor="des" refForName="parTransOne" op="equ"/>
      <dgm:constr type="h" for="des" forName="parTransThree" refType="h" refFor="des" refForName="parTransTwo" op="equ"/>
      <dgm:constr type="h" for="des" forName="parTransFour" refType="h" refFor="des" refForName="parTransThree" op="equ"/>
    </dgm:constrLst>
    <dgm:ruleLst/>
    <dgm:forEach name="Name4" axis="ch" ptType="node">
      <dgm:layoutNode name="vertOne">
        <dgm:alg type="lin">
          <dgm:param type="linDir" val="fromT"/>
        </dgm:alg>
        <dgm:shape xmlns:r="http://schemas.openxmlformats.org/officeDocument/2006/relationships" r:blip="">
          <dgm:adjLst/>
        </dgm:shape>
        <dgm:presOf/>
        <dgm:constrLst>
          <dgm:constr type="w" for="ch" forName="txOne" refType="w" refFor="ch" refForName="horzOne" op="gte"/>
        </dgm:constrLst>
        <dgm:ruleLst/>
        <dgm:layoutNode name="txOn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5">
          <dgm:if name="Name6" axis="des" ptType="node" func="cnt" op="gt" val="0">
            <dgm:layoutNode name="parTransOne">
              <dgm:alg type="sp"/>
              <dgm:shape xmlns:r="http://schemas.openxmlformats.org/officeDocument/2006/relationships" r:blip="">
                <dgm:adjLst/>
              </dgm:shape>
              <dgm:presOf/>
              <dgm:constrLst/>
              <dgm:ruleLst/>
            </dgm:layoutNode>
          </dgm:if>
          <dgm:else name="Name7"/>
        </dgm:choose>
        <dgm:layoutNode name="horzOne">
          <dgm:choose name="Name8">
            <dgm:if name="Name9" func="var" arg="dir" op="equ" val="norm">
              <dgm:alg type="lin">
                <dgm:param type="linDir" val="fromL"/>
                <dgm:param type="nodeVertAlign" val="t"/>
              </dgm:alg>
            </dgm:if>
            <dgm:else name="Name1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1" axis="ch" ptType="node">
            <dgm:layoutNode name="vertTwo">
              <dgm:alg type="lin">
                <dgm:param type="linDir" val="fromT"/>
              </dgm:alg>
              <dgm:shape xmlns:r="http://schemas.openxmlformats.org/officeDocument/2006/relationships" r:blip="">
                <dgm:adjLst/>
              </dgm:shape>
              <dgm:presOf/>
              <dgm:constrLst>
                <dgm:constr type="w" for="ch" forName="txTwo" refType="w" refFor="ch" refForName="horzTwo" op="gte"/>
              </dgm:constrLst>
              <dgm:ruleLst/>
              <dgm:layoutNode name="txTwo">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2">
                <dgm:if name="Name13" axis="des" ptType="node" func="cnt" op="gt" val="0">
                  <dgm:layoutNode name="parTransTwo">
                    <dgm:alg type="sp"/>
                    <dgm:shape xmlns:r="http://schemas.openxmlformats.org/officeDocument/2006/relationships" r:blip="">
                      <dgm:adjLst/>
                    </dgm:shape>
                    <dgm:presOf/>
                    <dgm:constrLst/>
                    <dgm:ruleLst/>
                  </dgm:layoutNode>
                </dgm:if>
                <dgm:else name="Name14"/>
              </dgm:choose>
              <dgm:layoutNode name="horzTwo">
                <dgm:choose name="Name15">
                  <dgm:if name="Name16" func="var" arg="dir" op="equ" val="norm">
                    <dgm:alg type="lin">
                      <dgm:param type="linDir" val="fromL"/>
                      <dgm:param type="nodeVertAlign" val="t"/>
                    </dgm:alg>
                  </dgm:if>
                  <dgm:else name="Name17">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8" axis="ch" ptType="node">
                  <dgm:layoutNode name="vertThree">
                    <dgm:alg type="lin">
                      <dgm:param type="linDir" val="fromT"/>
                    </dgm:alg>
                    <dgm:shape xmlns:r="http://schemas.openxmlformats.org/officeDocument/2006/relationships" r:blip="">
                      <dgm:adjLst/>
                    </dgm:shape>
                    <dgm:presOf/>
                    <dgm:constrLst>
                      <dgm:constr type="w" for="ch" forName="txThree" refType="w" refFor="ch" refForName="horzThree" op="gte"/>
                    </dgm:constrLst>
                    <dgm:ruleLst/>
                    <dgm:layoutNode name="txThree">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9">
                      <dgm:if name="Name20" axis="des" ptType="node" func="cnt" op="gt" val="0">
                        <dgm:layoutNode name="parTransThree">
                          <dgm:alg type="sp"/>
                          <dgm:shape xmlns:r="http://schemas.openxmlformats.org/officeDocument/2006/relationships" r:blip="">
                            <dgm:adjLst/>
                          </dgm:shape>
                          <dgm:presOf/>
                          <dgm:constrLst/>
                          <dgm:ruleLst/>
                        </dgm:layoutNode>
                      </dgm:if>
                      <dgm:else name="Name21"/>
                    </dgm:choose>
                    <dgm:layoutNode name="horzThree">
                      <dgm:choose name="Name22">
                        <dgm:if name="Name23" func="var" arg="dir" op="equ" val="norm">
                          <dgm:alg type="lin">
                            <dgm:param type="linDir" val="fromL"/>
                            <dgm:param type="nodeVertAlign" val="t"/>
                          </dgm:alg>
                        </dgm:if>
                        <dgm:else name="Name24">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repeat" axis="ch" ptType="node">
                        <dgm:layoutNode name="vertFour">
                          <dgm:varLst>
                            <dgm:chPref val="3"/>
                          </dgm:varLst>
                          <dgm:alg type="lin">
                            <dgm:param type="linDir" val="fromT"/>
                          </dgm:alg>
                          <dgm:shape xmlns:r="http://schemas.openxmlformats.org/officeDocument/2006/relationships" r:blip="">
                            <dgm:adjLst/>
                          </dgm:shape>
                          <dgm:presOf/>
                          <dgm:constrLst>
                            <dgm:constr type="w" for="ch" forName="txFour" refType="w" refFor="ch" refForName="horzFour" op="gte"/>
                          </dgm:constrLst>
                          <dgm:ruleLst/>
                          <dgm:layoutNode name="txFour">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25">
                            <dgm:if name="Name26" axis="des" ptType="node" func="cnt" op="gt" val="0">
                              <dgm:layoutNode name="parTransFour">
                                <dgm:alg type="sp"/>
                                <dgm:shape xmlns:r="http://schemas.openxmlformats.org/officeDocument/2006/relationships" r:blip="">
                                  <dgm:adjLst/>
                                </dgm:shape>
                                <dgm:presOf/>
                                <dgm:constrLst/>
                                <dgm:ruleLst/>
                              </dgm:layoutNode>
                            </dgm:if>
                            <dgm:else name="Name27"/>
                          </dgm:choose>
                          <dgm:layoutNode name="horzFour">
                            <dgm:choose name="Name28">
                              <dgm:if name="Name29" func="var" arg="dir" op="equ" val="norm">
                                <dgm:alg type="lin">
                                  <dgm:param type="linDir" val="fromL"/>
                                  <dgm:param type="nodeVertAlign" val="t"/>
                                </dgm:alg>
                              </dgm:if>
                              <dgm:else name="Name3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31" ref="repeat"/>
                          </dgm:layoutNode>
                        </dgm:layoutNode>
                        <dgm:choose name="Name32">
                          <dgm:if name="Name33" axis="self" ptType="node" func="revPos" op="gte" val="2">
                            <dgm:forEach name="Name34" axis="followSib" ptType="sibTrans" cnt="1">
                              <dgm:layoutNode name="sibSpaceFour">
                                <dgm:alg type="sp"/>
                                <dgm:shape xmlns:r="http://schemas.openxmlformats.org/officeDocument/2006/relationships" r:blip="">
                                  <dgm:adjLst/>
                                </dgm:shape>
                                <dgm:presOf/>
                                <dgm:constrLst/>
                                <dgm:ruleLst/>
                              </dgm:layoutNode>
                            </dgm:forEach>
                          </dgm:if>
                          <dgm:else name="Name35"/>
                        </dgm:choose>
                      </dgm:forEach>
                    </dgm:layoutNode>
                  </dgm:layoutNode>
                  <dgm:choose name="Name36">
                    <dgm:if name="Name37" axis="self" ptType="node" func="revPos" op="gte" val="2">
                      <dgm:forEach name="Name38" axis="followSib" ptType="sibTrans" cnt="1">
                        <dgm:layoutNode name="sibSpaceThree">
                          <dgm:alg type="sp"/>
                          <dgm:shape xmlns:r="http://schemas.openxmlformats.org/officeDocument/2006/relationships" r:blip="">
                            <dgm:adjLst/>
                          </dgm:shape>
                          <dgm:presOf/>
                          <dgm:constrLst/>
                          <dgm:ruleLst/>
                        </dgm:layoutNode>
                      </dgm:forEach>
                    </dgm:if>
                    <dgm:else name="Name39"/>
                  </dgm:choose>
                </dgm:forEach>
              </dgm:layoutNode>
            </dgm:layoutNode>
            <dgm:choose name="Name40">
              <dgm:if name="Name41" axis="self" ptType="node" func="revPos" op="gte" val="2">
                <dgm:forEach name="Name42" axis="followSib" ptType="sibTrans" cnt="1">
                  <dgm:layoutNode name="sibSpaceTwo">
                    <dgm:alg type="sp"/>
                    <dgm:shape xmlns:r="http://schemas.openxmlformats.org/officeDocument/2006/relationships" r:blip="">
                      <dgm:adjLst/>
                    </dgm:shape>
                    <dgm:presOf/>
                    <dgm:constrLst/>
                    <dgm:ruleLst/>
                  </dgm:layoutNode>
                </dgm:forEach>
              </dgm:if>
              <dgm:else name="Name43"/>
            </dgm:choose>
          </dgm:forEach>
        </dgm:layoutNode>
      </dgm:layoutNode>
      <dgm:choose name="Name44">
        <dgm:if name="Name45" axis="self" ptType="node" func="revPos" op="gte" val="2">
          <dgm:forEach name="Name46" axis="followSib" ptType="sibTrans" cnt="1">
            <dgm:layoutNode name="sibSpaceOne">
              <dgm:alg type="sp"/>
              <dgm:shape xmlns:r="http://schemas.openxmlformats.org/officeDocument/2006/relationships" r:blip="">
                <dgm:adjLst/>
              </dgm:shape>
              <dgm:presOf/>
              <dgm:constrLst/>
              <dgm:ruleLst/>
            </dgm:layoutNode>
          </dgm:forEach>
        </dgm:if>
        <dgm:else name="Name47"/>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40.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41.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42.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43.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44.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45.xml><?xml version="1.0" encoding="utf-8"?>
<dgm:layoutDef xmlns:dgm="http://schemas.openxmlformats.org/drawingml/2006/diagram" xmlns:a="http://schemas.openxmlformats.org/drawingml/2006/main" uniqueId="urn:microsoft.com/office/officeart/2005/8/layout/hierarchy4">
  <dgm:title val=""/>
  <dgm:desc val=""/>
  <dgm:catLst>
    <dgm:cat type="hierarchy" pri="4000"/>
    <dgm:cat type="list" pri="24000"/>
    <dgm:cat type="relationship" pri="10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Name0">
    <dgm:varLst>
      <dgm:chPref val="1"/>
      <dgm:dir/>
      <dgm:animOne val="branch"/>
      <dgm:animLvl val="lvl"/>
      <dgm:resizeHandles/>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w" for="ch" forName="vertOne" refType="w"/>
      <dgm:constr type="w" for="des" forName="horzOne" refType="w"/>
      <dgm:constr type="w" for="des" forName="txOne" refType="w"/>
      <dgm:constr type="w" for="des" forName="vertTwo" refType="w"/>
      <dgm:constr type="w" for="des" forName="horzTwo" refType="w"/>
      <dgm:constr type="w" for="des" forName="txTwo" refType="w"/>
      <dgm:constr type="w" for="des" forName="vertThree" refType="w"/>
      <dgm:constr type="w" for="des" forName="horzThree" refType="w"/>
      <dgm:constr type="w" for="des" forName="txThree" refType="w"/>
      <dgm:constr type="w" for="des" forName="vertFour" refType="w"/>
      <dgm:constr type="w" for="des" forName="horzFour" refType="w"/>
      <dgm:constr type="w" for="des" forName="txFour" refType="w"/>
      <dgm:constr type="h" for="des" ptType="node" op="equ"/>
      <dgm:constr type="h" for="des" forName="txOne" refType="h"/>
      <dgm:constr type="userH" for="des" ptType="node" refType="h" refFor="des" refForName="txOne"/>
      <dgm:constr type="primFontSz" for="des" forName="txOne" val="65"/>
      <dgm:constr type="primFontSz" for="des" forName="txTwo" val="65"/>
      <dgm:constr type="primFontSz" for="des" forName="txTwo" refType="primFontSz" refFor="des" refForName="txOne" op="lte"/>
      <dgm:constr type="primFontSz" for="des" forName="txThree" val="65"/>
      <dgm:constr type="primFontSz" for="des" forName="txThree" refType="primFontSz" refFor="des" refForName="txOne" op="lte"/>
      <dgm:constr type="primFontSz" for="des" forName="txThree" refType="primFontSz" refFor="des" refForName="txTwo" op="lte"/>
      <dgm:constr type="primFontSz" for="des" forName="txFour" val="65"/>
      <dgm:constr type="primFontSz" for="des" forName="txFour" refType="primFontSz" refFor="des" refForName="txOne" op="lte"/>
      <dgm:constr type="primFontSz" for="des" forName="txFour" refType="primFontSz" refFor="des" refForName="txTwo" op="lte"/>
      <dgm:constr type="primFontSz" for="des" forName="txFour" refType="primFontSz" refFor="des" refForName="txThree" op="lte"/>
      <dgm:constr type="w" for="des" forName="sibSpaceOne" refType="w" fact="0.168"/>
      <dgm:constr type="w" for="des" forName="sibSpaceTwo" refType="w" refFor="des" refForName="sibSpaceOne" op="equ" fact="0.5"/>
      <dgm:constr type="w" for="des" forName="sibSpaceThree" refType="w" refFor="des" refForName="sibSpaceTwo" op="equ" fact="0.5"/>
      <dgm:constr type="w" for="des" forName="sibSpaceFour" refType="w" refFor="des" refForName="sibSpaceThree" op="equ" fact="0.5"/>
      <dgm:constr type="h" for="des" forName="parTransOne" refType="w" fact="0.056"/>
      <dgm:constr type="h" for="des" forName="parTransTwo" refType="h" refFor="des" refForName="parTransOne" op="equ"/>
      <dgm:constr type="h" for="des" forName="parTransThree" refType="h" refFor="des" refForName="parTransTwo" op="equ"/>
      <dgm:constr type="h" for="des" forName="parTransFour" refType="h" refFor="des" refForName="parTransThree" op="equ"/>
    </dgm:constrLst>
    <dgm:ruleLst/>
    <dgm:forEach name="Name4" axis="ch" ptType="node">
      <dgm:layoutNode name="vertOne">
        <dgm:alg type="lin">
          <dgm:param type="linDir" val="fromT"/>
        </dgm:alg>
        <dgm:shape xmlns:r="http://schemas.openxmlformats.org/officeDocument/2006/relationships" r:blip="">
          <dgm:adjLst/>
        </dgm:shape>
        <dgm:presOf/>
        <dgm:constrLst>
          <dgm:constr type="w" for="ch" forName="txOne" refType="w" refFor="ch" refForName="horzOne" op="gte"/>
        </dgm:constrLst>
        <dgm:ruleLst/>
        <dgm:layoutNode name="txOn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5">
          <dgm:if name="Name6" axis="des" ptType="node" func="cnt" op="gt" val="0">
            <dgm:layoutNode name="parTransOne">
              <dgm:alg type="sp"/>
              <dgm:shape xmlns:r="http://schemas.openxmlformats.org/officeDocument/2006/relationships" r:blip="">
                <dgm:adjLst/>
              </dgm:shape>
              <dgm:presOf/>
              <dgm:constrLst/>
              <dgm:ruleLst/>
            </dgm:layoutNode>
          </dgm:if>
          <dgm:else name="Name7"/>
        </dgm:choose>
        <dgm:layoutNode name="horzOne">
          <dgm:choose name="Name8">
            <dgm:if name="Name9" func="var" arg="dir" op="equ" val="norm">
              <dgm:alg type="lin">
                <dgm:param type="linDir" val="fromL"/>
                <dgm:param type="nodeVertAlign" val="t"/>
              </dgm:alg>
            </dgm:if>
            <dgm:else name="Name1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1" axis="ch" ptType="node">
            <dgm:layoutNode name="vertTwo">
              <dgm:alg type="lin">
                <dgm:param type="linDir" val="fromT"/>
              </dgm:alg>
              <dgm:shape xmlns:r="http://schemas.openxmlformats.org/officeDocument/2006/relationships" r:blip="">
                <dgm:adjLst/>
              </dgm:shape>
              <dgm:presOf/>
              <dgm:constrLst>
                <dgm:constr type="w" for="ch" forName="txTwo" refType="w" refFor="ch" refForName="horzTwo" op="gte"/>
              </dgm:constrLst>
              <dgm:ruleLst/>
              <dgm:layoutNode name="txTwo">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2">
                <dgm:if name="Name13" axis="des" ptType="node" func="cnt" op="gt" val="0">
                  <dgm:layoutNode name="parTransTwo">
                    <dgm:alg type="sp"/>
                    <dgm:shape xmlns:r="http://schemas.openxmlformats.org/officeDocument/2006/relationships" r:blip="">
                      <dgm:adjLst/>
                    </dgm:shape>
                    <dgm:presOf/>
                    <dgm:constrLst/>
                    <dgm:ruleLst/>
                  </dgm:layoutNode>
                </dgm:if>
                <dgm:else name="Name14"/>
              </dgm:choose>
              <dgm:layoutNode name="horzTwo">
                <dgm:choose name="Name15">
                  <dgm:if name="Name16" func="var" arg="dir" op="equ" val="norm">
                    <dgm:alg type="lin">
                      <dgm:param type="linDir" val="fromL"/>
                      <dgm:param type="nodeVertAlign" val="t"/>
                    </dgm:alg>
                  </dgm:if>
                  <dgm:else name="Name17">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8" axis="ch" ptType="node">
                  <dgm:layoutNode name="vertThree">
                    <dgm:alg type="lin">
                      <dgm:param type="linDir" val="fromT"/>
                    </dgm:alg>
                    <dgm:shape xmlns:r="http://schemas.openxmlformats.org/officeDocument/2006/relationships" r:blip="">
                      <dgm:adjLst/>
                    </dgm:shape>
                    <dgm:presOf/>
                    <dgm:constrLst>
                      <dgm:constr type="w" for="ch" forName="txThree" refType="w" refFor="ch" refForName="horzThree" op="gte"/>
                    </dgm:constrLst>
                    <dgm:ruleLst/>
                    <dgm:layoutNode name="txThree">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9">
                      <dgm:if name="Name20" axis="des" ptType="node" func="cnt" op="gt" val="0">
                        <dgm:layoutNode name="parTransThree">
                          <dgm:alg type="sp"/>
                          <dgm:shape xmlns:r="http://schemas.openxmlformats.org/officeDocument/2006/relationships" r:blip="">
                            <dgm:adjLst/>
                          </dgm:shape>
                          <dgm:presOf/>
                          <dgm:constrLst/>
                          <dgm:ruleLst/>
                        </dgm:layoutNode>
                      </dgm:if>
                      <dgm:else name="Name21"/>
                    </dgm:choose>
                    <dgm:layoutNode name="horzThree">
                      <dgm:choose name="Name22">
                        <dgm:if name="Name23" func="var" arg="dir" op="equ" val="norm">
                          <dgm:alg type="lin">
                            <dgm:param type="linDir" val="fromL"/>
                            <dgm:param type="nodeVertAlign" val="t"/>
                          </dgm:alg>
                        </dgm:if>
                        <dgm:else name="Name24">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repeat" axis="ch" ptType="node">
                        <dgm:layoutNode name="vertFour">
                          <dgm:varLst>
                            <dgm:chPref val="3"/>
                          </dgm:varLst>
                          <dgm:alg type="lin">
                            <dgm:param type="linDir" val="fromT"/>
                          </dgm:alg>
                          <dgm:shape xmlns:r="http://schemas.openxmlformats.org/officeDocument/2006/relationships" r:blip="">
                            <dgm:adjLst/>
                          </dgm:shape>
                          <dgm:presOf/>
                          <dgm:constrLst>
                            <dgm:constr type="w" for="ch" forName="txFour" refType="w" refFor="ch" refForName="horzFour" op="gte"/>
                          </dgm:constrLst>
                          <dgm:ruleLst/>
                          <dgm:layoutNode name="txFour">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25">
                            <dgm:if name="Name26" axis="des" ptType="node" func="cnt" op="gt" val="0">
                              <dgm:layoutNode name="parTransFour">
                                <dgm:alg type="sp"/>
                                <dgm:shape xmlns:r="http://schemas.openxmlformats.org/officeDocument/2006/relationships" r:blip="">
                                  <dgm:adjLst/>
                                </dgm:shape>
                                <dgm:presOf/>
                                <dgm:constrLst/>
                                <dgm:ruleLst/>
                              </dgm:layoutNode>
                            </dgm:if>
                            <dgm:else name="Name27"/>
                          </dgm:choose>
                          <dgm:layoutNode name="horzFour">
                            <dgm:choose name="Name28">
                              <dgm:if name="Name29" func="var" arg="dir" op="equ" val="norm">
                                <dgm:alg type="lin">
                                  <dgm:param type="linDir" val="fromL"/>
                                  <dgm:param type="nodeVertAlign" val="t"/>
                                </dgm:alg>
                              </dgm:if>
                              <dgm:else name="Name3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31" ref="repeat"/>
                          </dgm:layoutNode>
                        </dgm:layoutNode>
                        <dgm:choose name="Name32">
                          <dgm:if name="Name33" axis="self" ptType="node" func="revPos" op="gte" val="2">
                            <dgm:forEach name="Name34" axis="followSib" ptType="sibTrans" cnt="1">
                              <dgm:layoutNode name="sibSpaceFour">
                                <dgm:alg type="sp"/>
                                <dgm:shape xmlns:r="http://schemas.openxmlformats.org/officeDocument/2006/relationships" r:blip="">
                                  <dgm:adjLst/>
                                </dgm:shape>
                                <dgm:presOf/>
                                <dgm:constrLst/>
                                <dgm:ruleLst/>
                              </dgm:layoutNode>
                            </dgm:forEach>
                          </dgm:if>
                          <dgm:else name="Name35"/>
                        </dgm:choose>
                      </dgm:forEach>
                    </dgm:layoutNode>
                  </dgm:layoutNode>
                  <dgm:choose name="Name36">
                    <dgm:if name="Name37" axis="self" ptType="node" func="revPos" op="gte" val="2">
                      <dgm:forEach name="Name38" axis="followSib" ptType="sibTrans" cnt="1">
                        <dgm:layoutNode name="sibSpaceThree">
                          <dgm:alg type="sp"/>
                          <dgm:shape xmlns:r="http://schemas.openxmlformats.org/officeDocument/2006/relationships" r:blip="">
                            <dgm:adjLst/>
                          </dgm:shape>
                          <dgm:presOf/>
                          <dgm:constrLst/>
                          <dgm:ruleLst/>
                        </dgm:layoutNode>
                      </dgm:forEach>
                    </dgm:if>
                    <dgm:else name="Name39"/>
                  </dgm:choose>
                </dgm:forEach>
              </dgm:layoutNode>
            </dgm:layoutNode>
            <dgm:choose name="Name40">
              <dgm:if name="Name41" axis="self" ptType="node" func="revPos" op="gte" val="2">
                <dgm:forEach name="Name42" axis="followSib" ptType="sibTrans" cnt="1">
                  <dgm:layoutNode name="sibSpaceTwo">
                    <dgm:alg type="sp"/>
                    <dgm:shape xmlns:r="http://schemas.openxmlformats.org/officeDocument/2006/relationships" r:blip="">
                      <dgm:adjLst/>
                    </dgm:shape>
                    <dgm:presOf/>
                    <dgm:constrLst/>
                    <dgm:ruleLst/>
                  </dgm:layoutNode>
                </dgm:forEach>
              </dgm:if>
              <dgm:else name="Name43"/>
            </dgm:choose>
          </dgm:forEach>
        </dgm:layoutNode>
      </dgm:layoutNode>
      <dgm:choose name="Name44">
        <dgm:if name="Name45" axis="self" ptType="node" func="revPos" op="gte" val="2">
          <dgm:forEach name="Name46" axis="followSib" ptType="sibTrans" cnt="1">
            <dgm:layoutNode name="sibSpaceOne">
              <dgm:alg type="sp"/>
              <dgm:shape xmlns:r="http://schemas.openxmlformats.org/officeDocument/2006/relationships" r:blip="">
                <dgm:adjLst/>
              </dgm:shape>
              <dgm:presOf/>
              <dgm:constrLst/>
              <dgm:ruleLst/>
            </dgm:layoutNode>
          </dgm:forEach>
        </dgm:if>
        <dgm:else name="Name47"/>
      </dgm:choose>
    </dgm:forEach>
  </dgm:layoutNode>
</dgm:layoutDef>
</file>

<file path=ppt/diagrams/layout46.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47.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48.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49.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5.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50.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51.xml><?xml version="1.0" encoding="utf-8"?>
<dgm:layoutDef xmlns:dgm="http://schemas.openxmlformats.org/drawingml/2006/diagram" xmlns:a="http://schemas.openxmlformats.org/drawingml/2006/main" uniqueId="urn:microsoft.com/office/officeart/2018/2/layout/IconCircleList">
  <dgm:title val="Icon Circle List"/>
  <dgm:desc val="Use to show non-sequential or grouped chunks of information accompanied by related visuals. Circular shapes can hold an icon or small picture and corresponding text box shows Level 1 text. Works best for icons or small pictures with medium-length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alg type="sp"/>
    <dgm:shape xmlns:r="http://schemas.openxmlformats.org/officeDocument/2006/relationships" r:blip="">
      <dgm:adjLst/>
    </dgm:shape>
    <dgm:presOf/>
    <dgm:choose name="Name0">
      <dgm:if name="Name1" axis="ch" ptType="node" func="cnt" op="lte" val="3">
        <dgm:constrLst>
          <dgm:constr type="w" for="ch" forName="container" refType="w"/>
          <dgm:constr type="h" for="ch" forName="container" refType="h" fact="0.4"/>
        </dgm:constrLst>
      </dgm:if>
      <dgm:else name="Name2">
        <dgm:constrLst>
          <dgm:constr type="w" for="ch" forName="container" refType="w"/>
          <dgm:constr type="h" for="ch" forName="container" refType="h"/>
        </dgm:constrLst>
      </dgm:else>
    </dgm:choose>
    <dgm:ruleLst>
      <dgm:rule type="h" for="ch" forName="container" val="INF" fact="NaN" max="NaN"/>
    </dgm:ruleLst>
    <dgm:layoutNode name="container">
      <dgm:varLst>
        <dgm:dir/>
        <dgm:resizeHandles val="exact"/>
      </dgm:varLst>
      <dgm:choose name="Name3">
        <dgm:if name="Name4" axis="self" func="var" arg="dir" op="equ" val="norm">
          <dgm:alg type="snake">
            <dgm:param type="grDir" val="tL"/>
            <dgm:param type="flowDir" val="row"/>
            <dgm:param type="contDir" val="sameDir"/>
          </dgm:alg>
        </dgm:if>
        <dgm:else name="Name5">
          <dgm:alg type="snake">
            <dgm:param type="grDir" val="tR"/>
            <dgm:param type="flowDir" val="row"/>
            <dgm:param type="contDir" val="sameDir"/>
          </dgm:alg>
        </dgm:else>
      </dgm:choose>
      <dgm:shape xmlns:r="http://schemas.openxmlformats.org/officeDocument/2006/relationships" r:blip="">
        <dgm:adjLst/>
      </dgm:shape>
      <dgm:presOf/>
      <dgm:constrLst>
        <dgm:constr type="w" for="ch" forName="compNode" refType="w"/>
        <dgm:constr type="h" for="ch" forName="compNode" refType="w" fact="0.28"/>
        <dgm:constr type="w" for="ch" forName="sibTrans" refType="w" refFor="ch" refForName="compNode" fact="0.115"/>
        <dgm:constr type="sp" refType="h" op="equ" fact="0.17"/>
        <dgm:constr type="primFontSz" for="des" ptType="node" op="equ" val="24"/>
        <dgm:constr type="h" for="des" forName="compNode" op="equ"/>
        <dgm:constr type="h" for="des" forName="iconBgRect" op="equ"/>
      </dgm:constrLst>
      <dgm:ruleLst>
        <dgm:rule type="w" for="ch" forName="compNode" val="60" fact="NaN" max="NaN"/>
      </dgm:ruleLst>
      <dgm:forEach name="Name6" axis="ch" ptType="node">
        <dgm:layoutNode name="compNode">
          <dgm:alg type="composite"/>
          <dgm:shape xmlns:r="http://schemas.openxmlformats.org/officeDocument/2006/relationships" r:blip="">
            <dgm:adjLst/>
          </dgm:shape>
          <dgm:presOf axis="self"/>
          <dgm:constrLst>
            <dgm:constr type="w" for="ch" forName="iconBgRect" refType="w" fact="0.28"/>
            <dgm:constr type="h" for="ch" forName="iconBgRect" refType="w" refFor="ch" refForName="iconBgRect"/>
            <dgm:constr type="t" for="ch" forName="iconBgRect"/>
            <dgm:constr type="l" for="ch" forName="iconBgRect"/>
            <dgm:constr type="w" for="ch" forName="iconRect" refType="w" refFor="ch" refForName="iconBgRect" fact="0.58"/>
            <dgm:constr type="h" for="ch" forName="iconRect" refType="w" refFor="ch" refForName="iconRect"/>
            <dgm:constr type="ctrX" for="ch" forName="iconRect" refType="ctrX" refFor="ch" refForName="iconBgRect"/>
            <dgm:constr type="ctrY" for="ch" forName="iconRect" refType="ctrY" refFor="ch" refForName="iconBgRect"/>
            <dgm:constr type="w" for="ch" forName="spaceRect" refType="w" fact="0.06"/>
            <dgm:constr type="h" for="ch" forName="spaceRect" refType="h" refFor="ch" refForName="iconBgRect"/>
            <dgm:constr type="t" for="ch" forName="spaceRect" refType="t" refFor="ch" refForName="iconBgRect"/>
            <dgm:constr type="l" for="ch" forName="spaceRect" refType="r" refFor="ch" refForName="iconBgRect"/>
            <dgm:constr type="h" for="ch" forName="textRect" refType="h" refFor="ch" refForName="iconBgRect"/>
            <dgm:constr type="t" for="ch" forName="textRect" refType="t" refFor="ch" refForName="iconBgRect"/>
            <dgm:constr type="l" for="ch" forName="textRect" refType="r" refFor="ch" refForName="spaceRect"/>
          </dgm:constrLst>
          <dgm:ruleLst/>
          <dgm:layoutNode name="iconBgRect" styleLbl="bgShp">
            <dgm:alg type="sp"/>
            <dgm:shape xmlns:r="http://schemas.openxmlformats.org/officeDocument/2006/relationships" type="ellipse" r:blip="">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textRect" styleLbl="revTx">
            <dgm:varLst>
              <dgm:chMax val="1"/>
              <dgm:chPref val="1"/>
            </dgm:varLst>
            <dgm:choose name="Name7">
              <dgm:if name="Name8" func="var" arg="dir" op="equ" val="norm">
                <dgm:alg type="tx">
                  <dgm:param type="txAnchorVert" val="mid"/>
                  <dgm:param type="parTxLTRAlign" val="l"/>
                  <dgm:param type="shpTxLTRAlignCh" val="l"/>
                  <dgm:param type="parTxRTLAlign" val="l"/>
                  <dgm:param type="shpTxRTLAlignCh" val="l"/>
                </dgm:alg>
              </dgm:if>
              <dgm:else name="Name9">
                <dgm:alg type="tx">
                  <dgm:param type="txAnchorVert" val="mid"/>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self" ptType="node"/>
            <dgm:constrLst>
              <dgm:constr type="lMarg"/>
              <dgm:constr type="rMarg"/>
              <dgm:constr type="tMarg"/>
              <dgm:constr type="bMarg"/>
            </dgm:constrLst>
            <dgm:ruleLst>
              <dgm:rule type="primFontSz" val="11" fact="NaN" max="NaN"/>
            </dgm:ruleLst>
          </dgm:layoutNode>
        </dgm:layoutNode>
        <dgm:forEach name="Name10"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layoutNode>
  <dgm:extLst>
    <a:ext uri="{68A01E43-0DF5-4B5B-8FA6-DAF915123BFB}">
      <dgm1612:lstStyle xmlns:dgm1612="http://schemas.microsoft.com/office/drawing/2016/12/diagram">
        <a:lvl1pPr>
          <a:lnSpc>
            <a:spcPct val="100000"/>
          </a:lnSpc>
        </a:lvl1pPr>
      </dgm1612:lstStyle>
    </a:ext>
  </dgm:extLst>
</dgm:layoutDef>
</file>

<file path=ppt/diagrams/layout52.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53.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6.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8.xml><?xml version="1.0" encoding="utf-8"?>
<dgm:layoutDef xmlns:dgm="http://schemas.openxmlformats.org/drawingml/2006/diagram" xmlns:a="http://schemas.openxmlformats.org/drawingml/2006/main" uniqueId="urn:microsoft.com/office/officeart/2018/2/layout/IconCircleList">
  <dgm:title val="Icon Circle List"/>
  <dgm:desc val="Use to show non-sequential or grouped chunks of information accompanied by related visuals. Circular shapes can hold an icon or small picture and corresponding text box shows Level 1 text. Works best for icons or small pictures with medium-length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alg type="sp"/>
    <dgm:shape xmlns:r="http://schemas.openxmlformats.org/officeDocument/2006/relationships" r:blip="">
      <dgm:adjLst/>
    </dgm:shape>
    <dgm:presOf/>
    <dgm:choose name="Name0">
      <dgm:if name="Name1" axis="ch" ptType="node" func="cnt" op="lte" val="3">
        <dgm:constrLst>
          <dgm:constr type="w" for="ch" forName="container" refType="w"/>
          <dgm:constr type="h" for="ch" forName="container" refType="h" fact="0.4"/>
        </dgm:constrLst>
      </dgm:if>
      <dgm:else name="Name2">
        <dgm:constrLst>
          <dgm:constr type="w" for="ch" forName="container" refType="w"/>
          <dgm:constr type="h" for="ch" forName="container" refType="h"/>
        </dgm:constrLst>
      </dgm:else>
    </dgm:choose>
    <dgm:ruleLst>
      <dgm:rule type="h" for="ch" forName="container" val="INF" fact="NaN" max="NaN"/>
    </dgm:ruleLst>
    <dgm:layoutNode name="container">
      <dgm:varLst>
        <dgm:dir/>
        <dgm:resizeHandles val="exact"/>
      </dgm:varLst>
      <dgm:choose name="Name3">
        <dgm:if name="Name4" axis="self" func="var" arg="dir" op="equ" val="norm">
          <dgm:alg type="snake">
            <dgm:param type="grDir" val="tL"/>
            <dgm:param type="flowDir" val="row"/>
            <dgm:param type="contDir" val="sameDir"/>
          </dgm:alg>
        </dgm:if>
        <dgm:else name="Name5">
          <dgm:alg type="snake">
            <dgm:param type="grDir" val="tR"/>
            <dgm:param type="flowDir" val="row"/>
            <dgm:param type="contDir" val="sameDir"/>
          </dgm:alg>
        </dgm:else>
      </dgm:choose>
      <dgm:shape xmlns:r="http://schemas.openxmlformats.org/officeDocument/2006/relationships" r:blip="">
        <dgm:adjLst/>
      </dgm:shape>
      <dgm:presOf/>
      <dgm:constrLst>
        <dgm:constr type="w" for="ch" forName="compNode" refType="w"/>
        <dgm:constr type="h" for="ch" forName="compNode" refType="w" fact="0.28"/>
        <dgm:constr type="w" for="ch" forName="sibTrans" refType="w" refFor="ch" refForName="compNode" fact="0.115"/>
        <dgm:constr type="sp" refType="h" op="equ" fact="0.17"/>
        <dgm:constr type="primFontSz" for="des" ptType="node" op="equ" val="24"/>
        <dgm:constr type="h" for="des" forName="compNode" op="equ"/>
        <dgm:constr type="h" for="des" forName="iconBgRect" op="equ"/>
      </dgm:constrLst>
      <dgm:ruleLst>
        <dgm:rule type="w" for="ch" forName="compNode" val="60" fact="NaN" max="NaN"/>
      </dgm:ruleLst>
      <dgm:forEach name="Name6" axis="ch" ptType="node">
        <dgm:layoutNode name="compNode">
          <dgm:alg type="composite"/>
          <dgm:shape xmlns:r="http://schemas.openxmlformats.org/officeDocument/2006/relationships" r:blip="">
            <dgm:adjLst/>
          </dgm:shape>
          <dgm:presOf axis="self"/>
          <dgm:constrLst>
            <dgm:constr type="w" for="ch" forName="iconBgRect" refType="w" fact="0.28"/>
            <dgm:constr type="h" for="ch" forName="iconBgRect" refType="w" refFor="ch" refForName="iconBgRect"/>
            <dgm:constr type="t" for="ch" forName="iconBgRect"/>
            <dgm:constr type="l" for="ch" forName="iconBgRect"/>
            <dgm:constr type="w" for="ch" forName="iconRect" refType="w" refFor="ch" refForName="iconBgRect" fact="0.58"/>
            <dgm:constr type="h" for="ch" forName="iconRect" refType="w" refFor="ch" refForName="iconRect"/>
            <dgm:constr type="ctrX" for="ch" forName="iconRect" refType="ctrX" refFor="ch" refForName="iconBgRect"/>
            <dgm:constr type="ctrY" for="ch" forName="iconRect" refType="ctrY" refFor="ch" refForName="iconBgRect"/>
            <dgm:constr type="w" for="ch" forName="spaceRect" refType="w" fact="0.06"/>
            <dgm:constr type="h" for="ch" forName="spaceRect" refType="h" refFor="ch" refForName="iconBgRect"/>
            <dgm:constr type="t" for="ch" forName="spaceRect" refType="t" refFor="ch" refForName="iconBgRect"/>
            <dgm:constr type="l" for="ch" forName="spaceRect" refType="r" refFor="ch" refForName="iconBgRect"/>
            <dgm:constr type="h" for="ch" forName="textRect" refType="h" refFor="ch" refForName="iconBgRect"/>
            <dgm:constr type="t" for="ch" forName="textRect" refType="t" refFor="ch" refForName="iconBgRect"/>
            <dgm:constr type="l" for="ch" forName="textRect" refType="r" refFor="ch" refForName="spaceRect"/>
          </dgm:constrLst>
          <dgm:ruleLst/>
          <dgm:layoutNode name="iconBgRect" styleLbl="bgShp">
            <dgm:alg type="sp"/>
            <dgm:shape xmlns:r="http://schemas.openxmlformats.org/officeDocument/2006/relationships" type="ellipse" r:blip="">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textRect" styleLbl="revTx">
            <dgm:varLst>
              <dgm:chMax val="1"/>
              <dgm:chPref val="1"/>
            </dgm:varLst>
            <dgm:choose name="Name7">
              <dgm:if name="Name8" func="var" arg="dir" op="equ" val="norm">
                <dgm:alg type="tx">
                  <dgm:param type="txAnchorVert" val="mid"/>
                  <dgm:param type="parTxLTRAlign" val="l"/>
                  <dgm:param type="shpTxLTRAlignCh" val="l"/>
                  <dgm:param type="parTxRTLAlign" val="l"/>
                  <dgm:param type="shpTxRTLAlignCh" val="l"/>
                </dgm:alg>
              </dgm:if>
              <dgm:else name="Name9">
                <dgm:alg type="tx">
                  <dgm:param type="txAnchorVert" val="mid"/>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self" ptType="node"/>
            <dgm:constrLst>
              <dgm:constr type="lMarg"/>
              <dgm:constr type="rMarg"/>
              <dgm:constr type="tMarg"/>
              <dgm:constr type="bMarg"/>
            </dgm:constrLst>
            <dgm:ruleLst>
              <dgm:rule type="primFontSz" val="11" fact="NaN" max="NaN"/>
            </dgm:ruleLst>
          </dgm:layoutNode>
        </dgm:layoutNode>
        <dgm:forEach name="Name10"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layoutNode>
  <dgm:extLst>
    <a:ext uri="{68A01E43-0DF5-4B5B-8FA6-DAF915123BFB}">
      <dgm1612:lstStyle xmlns:dgm1612="http://schemas.microsoft.com/office/drawing/2016/12/diagram">
        <a:lvl1pPr>
          <a:lnSpc>
            <a:spcPct val="100000"/>
          </a:lnSpc>
        </a:lvl1pPr>
      </dgm1612:lstStyle>
    </a:ext>
  </dgm:extLst>
</dgm:layoutDef>
</file>

<file path=ppt/diagrams/layout9.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A35564D-5748-4573-A5F9-ECA250CA2D0C}" type="datetimeFigureOut">
              <a:rPr lang="en-US" smtClean="0"/>
              <a:t>10/20/2025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C352BBB-833F-4886-B845-1877C5C9C3D5}" type="slidenum">
              <a:rPr lang="en-US" smtClean="0"/>
              <a:t>‹#›</a:t>
            </a:fld>
            <a:endParaRPr lang="en-US"/>
          </a:p>
        </p:txBody>
      </p:sp>
    </p:spTree>
    <p:extLst>
      <p:ext uri="{BB962C8B-B14F-4D97-AF65-F5344CB8AC3E}">
        <p14:creationId xmlns:p14="http://schemas.microsoft.com/office/powerpoint/2010/main" val="211395958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5"/>
          </p:nvPr>
        </p:nvSpPr>
        <p:spPr/>
        <p:txBody>
          <a:bodyPr/>
          <a:lstStyle/>
          <a:p>
            <a:fld id="{8C352BBB-833F-4886-B845-1877C5C9C3D5}" type="slidenum">
              <a:rPr lang="en-US" smtClean="0"/>
              <a:t>4</a:t>
            </a:fld>
            <a:endParaRPr lang="en-US"/>
          </a:p>
        </p:txBody>
      </p:sp>
    </p:spTree>
    <p:extLst>
      <p:ext uri="{BB962C8B-B14F-4D97-AF65-F5344CB8AC3E}">
        <p14:creationId xmlns:p14="http://schemas.microsoft.com/office/powerpoint/2010/main" val="18052388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7497F67-2E57-B699-8948-4008C0665536}"/>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8FFD5D66-D384-46EC-EAE7-FFD4F8F06FCB}"/>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64008715-F2E8-DC09-48DD-27DB2C70B297}"/>
              </a:ext>
            </a:extLst>
          </p:cNvPr>
          <p:cNvSpPr>
            <a:spLocks noGrp="1"/>
          </p:cNvSpPr>
          <p:nvPr>
            <p:ph type="body" idx="1"/>
          </p:nvPr>
        </p:nvSpPr>
        <p:spPr/>
        <p:txBody>
          <a:bodyPr/>
          <a:lstStyle/>
          <a:p>
            <a:endParaRPr lang="en-CA" dirty="0"/>
          </a:p>
        </p:txBody>
      </p:sp>
      <p:sp>
        <p:nvSpPr>
          <p:cNvPr id="4" name="Slide Number Placeholder 3">
            <a:extLst>
              <a:ext uri="{FF2B5EF4-FFF2-40B4-BE49-F238E27FC236}">
                <a16:creationId xmlns:a16="http://schemas.microsoft.com/office/drawing/2014/main" id="{76D41B53-0610-A33E-D433-6D1D2F60A049}"/>
              </a:ext>
            </a:extLst>
          </p:cNvPr>
          <p:cNvSpPr>
            <a:spLocks noGrp="1"/>
          </p:cNvSpPr>
          <p:nvPr>
            <p:ph type="sldNum" sz="quarter" idx="5"/>
          </p:nvPr>
        </p:nvSpPr>
        <p:spPr/>
        <p:txBody>
          <a:bodyPr/>
          <a:lstStyle/>
          <a:p>
            <a:fld id="{8C352BBB-833F-4886-B845-1877C5C9C3D5}" type="slidenum">
              <a:rPr lang="en-US" smtClean="0"/>
              <a:t>23</a:t>
            </a:fld>
            <a:endParaRPr lang="en-US"/>
          </a:p>
        </p:txBody>
      </p:sp>
    </p:spTree>
    <p:extLst>
      <p:ext uri="{BB962C8B-B14F-4D97-AF65-F5344CB8AC3E}">
        <p14:creationId xmlns:p14="http://schemas.microsoft.com/office/powerpoint/2010/main" val="345092431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CD7EE49-BE23-6719-1466-978D1AD34F51}"/>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D5B468C9-5200-18AA-41EA-3B04194FB83D}"/>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953E9475-6ED9-12F0-73D6-7CC7320747D6}"/>
              </a:ext>
            </a:extLst>
          </p:cNvPr>
          <p:cNvSpPr>
            <a:spLocks noGrp="1"/>
          </p:cNvSpPr>
          <p:nvPr>
            <p:ph type="body" idx="1"/>
          </p:nvPr>
        </p:nvSpPr>
        <p:spPr/>
        <p:txBody>
          <a:bodyPr/>
          <a:lstStyle/>
          <a:p>
            <a:endParaRPr lang="en-CA" dirty="0"/>
          </a:p>
        </p:txBody>
      </p:sp>
      <p:sp>
        <p:nvSpPr>
          <p:cNvPr id="4" name="Slide Number Placeholder 3">
            <a:extLst>
              <a:ext uri="{FF2B5EF4-FFF2-40B4-BE49-F238E27FC236}">
                <a16:creationId xmlns:a16="http://schemas.microsoft.com/office/drawing/2014/main" id="{EDEDE7EC-D8A6-2F28-3B96-CAF512BCD869}"/>
              </a:ext>
            </a:extLst>
          </p:cNvPr>
          <p:cNvSpPr>
            <a:spLocks noGrp="1"/>
          </p:cNvSpPr>
          <p:nvPr>
            <p:ph type="sldNum" sz="quarter" idx="5"/>
          </p:nvPr>
        </p:nvSpPr>
        <p:spPr/>
        <p:txBody>
          <a:bodyPr/>
          <a:lstStyle/>
          <a:p>
            <a:fld id="{8C352BBB-833F-4886-B845-1877C5C9C3D5}" type="slidenum">
              <a:rPr lang="en-US" smtClean="0"/>
              <a:t>24</a:t>
            </a:fld>
            <a:endParaRPr lang="en-US"/>
          </a:p>
        </p:txBody>
      </p:sp>
    </p:spTree>
    <p:extLst>
      <p:ext uri="{BB962C8B-B14F-4D97-AF65-F5344CB8AC3E}">
        <p14:creationId xmlns:p14="http://schemas.microsoft.com/office/powerpoint/2010/main" val="40093058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5"/>
          </p:nvPr>
        </p:nvSpPr>
        <p:spPr/>
        <p:txBody>
          <a:bodyPr/>
          <a:lstStyle/>
          <a:p>
            <a:fld id="{8C352BBB-833F-4886-B845-1877C5C9C3D5}" type="slidenum">
              <a:rPr lang="en-US" smtClean="0"/>
              <a:t>31</a:t>
            </a:fld>
            <a:endParaRPr lang="en-US"/>
          </a:p>
        </p:txBody>
      </p:sp>
    </p:spTree>
    <p:extLst>
      <p:ext uri="{BB962C8B-B14F-4D97-AF65-F5344CB8AC3E}">
        <p14:creationId xmlns:p14="http://schemas.microsoft.com/office/powerpoint/2010/main" val="206160439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06ED1BB-A146-D3B1-B048-0B15050BA3B5}"/>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167890E6-DCD9-25B5-A314-14F652FA4C21}"/>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547FCD8F-6D6E-ACF8-90C3-AF8870013345}"/>
              </a:ext>
            </a:extLst>
          </p:cNvPr>
          <p:cNvSpPr>
            <a:spLocks noGrp="1"/>
          </p:cNvSpPr>
          <p:nvPr>
            <p:ph type="body" idx="1"/>
          </p:nvPr>
        </p:nvSpPr>
        <p:spPr/>
        <p:txBody>
          <a:bodyPr/>
          <a:lstStyle/>
          <a:p>
            <a:endParaRPr lang="en-CA" dirty="0"/>
          </a:p>
        </p:txBody>
      </p:sp>
      <p:sp>
        <p:nvSpPr>
          <p:cNvPr id="4" name="Slide Number Placeholder 3">
            <a:extLst>
              <a:ext uri="{FF2B5EF4-FFF2-40B4-BE49-F238E27FC236}">
                <a16:creationId xmlns:a16="http://schemas.microsoft.com/office/drawing/2014/main" id="{059548A6-7662-0858-0038-80389AD9505F}"/>
              </a:ext>
            </a:extLst>
          </p:cNvPr>
          <p:cNvSpPr>
            <a:spLocks noGrp="1"/>
          </p:cNvSpPr>
          <p:nvPr>
            <p:ph type="sldNum" sz="quarter" idx="5"/>
          </p:nvPr>
        </p:nvSpPr>
        <p:spPr/>
        <p:txBody>
          <a:bodyPr/>
          <a:lstStyle/>
          <a:p>
            <a:fld id="{8C352BBB-833F-4886-B845-1877C5C9C3D5}" type="slidenum">
              <a:rPr lang="en-US" smtClean="0"/>
              <a:t>32</a:t>
            </a:fld>
            <a:endParaRPr lang="en-US"/>
          </a:p>
        </p:txBody>
      </p:sp>
    </p:spTree>
    <p:extLst>
      <p:ext uri="{BB962C8B-B14F-4D97-AF65-F5344CB8AC3E}">
        <p14:creationId xmlns:p14="http://schemas.microsoft.com/office/powerpoint/2010/main" val="424057552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B151DA2-9A87-0175-78E8-AE0AC89D37CA}"/>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43486592-9E42-B7B7-6E04-0A453DF98264}"/>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E82E4BF6-3414-783F-B387-39FC4B4DDC81}"/>
              </a:ext>
            </a:extLst>
          </p:cNvPr>
          <p:cNvSpPr>
            <a:spLocks noGrp="1"/>
          </p:cNvSpPr>
          <p:nvPr>
            <p:ph type="body" idx="1"/>
          </p:nvPr>
        </p:nvSpPr>
        <p:spPr/>
        <p:txBody>
          <a:bodyPr/>
          <a:lstStyle/>
          <a:p>
            <a:endParaRPr lang="en-CA" dirty="0"/>
          </a:p>
        </p:txBody>
      </p:sp>
      <p:sp>
        <p:nvSpPr>
          <p:cNvPr id="4" name="Slide Number Placeholder 3">
            <a:extLst>
              <a:ext uri="{FF2B5EF4-FFF2-40B4-BE49-F238E27FC236}">
                <a16:creationId xmlns:a16="http://schemas.microsoft.com/office/drawing/2014/main" id="{C3E9B7E6-744F-38CA-ECED-4EB1BDEA72B2}"/>
              </a:ext>
            </a:extLst>
          </p:cNvPr>
          <p:cNvSpPr>
            <a:spLocks noGrp="1"/>
          </p:cNvSpPr>
          <p:nvPr>
            <p:ph type="sldNum" sz="quarter" idx="5"/>
          </p:nvPr>
        </p:nvSpPr>
        <p:spPr/>
        <p:txBody>
          <a:bodyPr/>
          <a:lstStyle/>
          <a:p>
            <a:fld id="{8C352BBB-833F-4886-B845-1877C5C9C3D5}" type="slidenum">
              <a:rPr lang="en-US" smtClean="0"/>
              <a:t>33</a:t>
            </a:fld>
            <a:endParaRPr lang="en-US"/>
          </a:p>
        </p:txBody>
      </p:sp>
    </p:spTree>
    <p:extLst>
      <p:ext uri="{BB962C8B-B14F-4D97-AF65-F5344CB8AC3E}">
        <p14:creationId xmlns:p14="http://schemas.microsoft.com/office/powerpoint/2010/main" val="290637034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0EFAE00-FE00-0FE9-B49C-DB4AEC50F8E4}"/>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4CC1F00C-7654-7496-D4F2-CB7D9CF680B2}"/>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CA4A4F8F-1297-8B4E-EBB8-E30D5BC49D71}"/>
              </a:ext>
            </a:extLst>
          </p:cNvPr>
          <p:cNvSpPr>
            <a:spLocks noGrp="1"/>
          </p:cNvSpPr>
          <p:nvPr>
            <p:ph type="body" idx="1"/>
          </p:nvPr>
        </p:nvSpPr>
        <p:spPr/>
        <p:txBody>
          <a:bodyPr/>
          <a:lstStyle/>
          <a:p>
            <a:endParaRPr lang="en-CA" dirty="0"/>
          </a:p>
        </p:txBody>
      </p:sp>
      <p:sp>
        <p:nvSpPr>
          <p:cNvPr id="4" name="Slide Number Placeholder 3">
            <a:extLst>
              <a:ext uri="{FF2B5EF4-FFF2-40B4-BE49-F238E27FC236}">
                <a16:creationId xmlns:a16="http://schemas.microsoft.com/office/drawing/2014/main" id="{DF70238D-9898-5019-8E52-1CD77CC54FE5}"/>
              </a:ext>
            </a:extLst>
          </p:cNvPr>
          <p:cNvSpPr>
            <a:spLocks noGrp="1"/>
          </p:cNvSpPr>
          <p:nvPr>
            <p:ph type="sldNum" sz="quarter" idx="5"/>
          </p:nvPr>
        </p:nvSpPr>
        <p:spPr/>
        <p:txBody>
          <a:bodyPr/>
          <a:lstStyle/>
          <a:p>
            <a:fld id="{8C352BBB-833F-4886-B845-1877C5C9C3D5}" type="slidenum">
              <a:rPr lang="en-US" smtClean="0"/>
              <a:t>34</a:t>
            </a:fld>
            <a:endParaRPr lang="en-US"/>
          </a:p>
        </p:txBody>
      </p:sp>
    </p:spTree>
    <p:extLst>
      <p:ext uri="{BB962C8B-B14F-4D97-AF65-F5344CB8AC3E}">
        <p14:creationId xmlns:p14="http://schemas.microsoft.com/office/powerpoint/2010/main" val="222655865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5"/>
          </p:nvPr>
        </p:nvSpPr>
        <p:spPr/>
        <p:txBody>
          <a:bodyPr/>
          <a:lstStyle/>
          <a:p>
            <a:fld id="{8C352BBB-833F-4886-B845-1877C5C9C3D5}" type="slidenum">
              <a:rPr lang="en-US" smtClean="0"/>
              <a:t>15</a:t>
            </a:fld>
            <a:endParaRPr lang="en-US"/>
          </a:p>
        </p:txBody>
      </p:sp>
    </p:spTree>
    <p:extLst>
      <p:ext uri="{BB962C8B-B14F-4D97-AF65-F5344CB8AC3E}">
        <p14:creationId xmlns:p14="http://schemas.microsoft.com/office/powerpoint/2010/main" val="342719103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BB40499-518B-213F-25F4-4440BE59771A}"/>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09F88A38-2083-B1F1-43EF-308208A22C96}"/>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8628BB80-5646-FE0B-314E-550DAB74974C}"/>
              </a:ext>
            </a:extLst>
          </p:cNvPr>
          <p:cNvSpPr>
            <a:spLocks noGrp="1"/>
          </p:cNvSpPr>
          <p:nvPr>
            <p:ph type="body" idx="1"/>
          </p:nvPr>
        </p:nvSpPr>
        <p:spPr/>
        <p:txBody>
          <a:bodyPr/>
          <a:lstStyle/>
          <a:p>
            <a:endParaRPr lang="en-CA" dirty="0"/>
          </a:p>
        </p:txBody>
      </p:sp>
      <p:sp>
        <p:nvSpPr>
          <p:cNvPr id="4" name="Slide Number Placeholder 3">
            <a:extLst>
              <a:ext uri="{FF2B5EF4-FFF2-40B4-BE49-F238E27FC236}">
                <a16:creationId xmlns:a16="http://schemas.microsoft.com/office/drawing/2014/main" id="{5199A193-5E1F-1401-F9AB-3A968E9281C5}"/>
              </a:ext>
            </a:extLst>
          </p:cNvPr>
          <p:cNvSpPr>
            <a:spLocks noGrp="1"/>
          </p:cNvSpPr>
          <p:nvPr>
            <p:ph type="sldNum" sz="quarter" idx="5"/>
          </p:nvPr>
        </p:nvSpPr>
        <p:spPr/>
        <p:txBody>
          <a:bodyPr/>
          <a:lstStyle/>
          <a:p>
            <a:fld id="{8C352BBB-833F-4886-B845-1877C5C9C3D5}" type="slidenum">
              <a:rPr lang="en-US" smtClean="0"/>
              <a:t>16</a:t>
            </a:fld>
            <a:endParaRPr lang="en-US"/>
          </a:p>
        </p:txBody>
      </p:sp>
    </p:spTree>
    <p:extLst>
      <p:ext uri="{BB962C8B-B14F-4D97-AF65-F5344CB8AC3E}">
        <p14:creationId xmlns:p14="http://schemas.microsoft.com/office/powerpoint/2010/main" val="114522421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D97507E-3E1E-7ED5-70DC-0C899A20F707}"/>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AD4DDC20-B794-9017-CB6A-5637F24D136D}"/>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EF3ED3F3-20AB-3FDC-6C5E-DF2CEB757FF9}"/>
              </a:ext>
            </a:extLst>
          </p:cNvPr>
          <p:cNvSpPr>
            <a:spLocks noGrp="1"/>
          </p:cNvSpPr>
          <p:nvPr>
            <p:ph type="body" idx="1"/>
          </p:nvPr>
        </p:nvSpPr>
        <p:spPr/>
        <p:txBody>
          <a:bodyPr/>
          <a:lstStyle/>
          <a:p>
            <a:endParaRPr lang="en-CA" dirty="0"/>
          </a:p>
        </p:txBody>
      </p:sp>
      <p:sp>
        <p:nvSpPr>
          <p:cNvPr id="4" name="Slide Number Placeholder 3">
            <a:extLst>
              <a:ext uri="{FF2B5EF4-FFF2-40B4-BE49-F238E27FC236}">
                <a16:creationId xmlns:a16="http://schemas.microsoft.com/office/drawing/2014/main" id="{274DABC9-3B33-1BC8-4000-E15B3AEB5BFD}"/>
              </a:ext>
            </a:extLst>
          </p:cNvPr>
          <p:cNvSpPr>
            <a:spLocks noGrp="1"/>
          </p:cNvSpPr>
          <p:nvPr>
            <p:ph type="sldNum" sz="quarter" idx="5"/>
          </p:nvPr>
        </p:nvSpPr>
        <p:spPr/>
        <p:txBody>
          <a:bodyPr/>
          <a:lstStyle/>
          <a:p>
            <a:fld id="{8C352BBB-833F-4886-B845-1877C5C9C3D5}" type="slidenum">
              <a:rPr lang="en-US" smtClean="0"/>
              <a:t>17</a:t>
            </a:fld>
            <a:endParaRPr lang="en-US"/>
          </a:p>
        </p:txBody>
      </p:sp>
    </p:spTree>
    <p:extLst>
      <p:ext uri="{BB962C8B-B14F-4D97-AF65-F5344CB8AC3E}">
        <p14:creationId xmlns:p14="http://schemas.microsoft.com/office/powerpoint/2010/main" val="53283934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89AC123-84B7-FE78-73D8-E51F2453A150}"/>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94D47F57-A3BC-C28F-E971-64FD79138D04}"/>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5A001032-0BDD-2B37-88E7-53E1BEFC4FAB}"/>
              </a:ext>
            </a:extLst>
          </p:cNvPr>
          <p:cNvSpPr>
            <a:spLocks noGrp="1"/>
          </p:cNvSpPr>
          <p:nvPr>
            <p:ph type="body" idx="1"/>
          </p:nvPr>
        </p:nvSpPr>
        <p:spPr/>
        <p:txBody>
          <a:bodyPr/>
          <a:lstStyle/>
          <a:p>
            <a:endParaRPr lang="en-CA" dirty="0"/>
          </a:p>
        </p:txBody>
      </p:sp>
      <p:sp>
        <p:nvSpPr>
          <p:cNvPr id="4" name="Slide Number Placeholder 3">
            <a:extLst>
              <a:ext uri="{FF2B5EF4-FFF2-40B4-BE49-F238E27FC236}">
                <a16:creationId xmlns:a16="http://schemas.microsoft.com/office/drawing/2014/main" id="{DEBAE977-6878-260F-BEDD-F181736560E8}"/>
              </a:ext>
            </a:extLst>
          </p:cNvPr>
          <p:cNvSpPr>
            <a:spLocks noGrp="1"/>
          </p:cNvSpPr>
          <p:nvPr>
            <p:ph type="sldNum" sz="quarter" idx="5"/>
          </p:nvPr>
        </p:nvSpPr>
        <p:spPr/>
        <p:txBody>
          <a:bodyPr/>
          <a:lstStyle/>
          <a:p>
            <a:fld id="{8C352BBB-833F-4886-B845-1877C5C9C3D5}" type="slidenum">
              <a:rPr lang="en-US" smtClean="0"/>
              <a:t>18</a:t>
            </a:fld>
            <a:endParaRPr lang="en-US"/>
          </a:p>
        </p:txBody>
      </p:sp>
    </p:spTree>
    <p:extLst>
      <p:ext uri="{BB962C8B-B14F-4D97-AF65-F5344CB8AC3E}">
        <p14:creationId xmlns:p14="http://schemas.microsoft.com/office/powerpoint/2010/main" val="368670445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05402EE-081F-68F2-FFD5-A468C9D48DAE}"/>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5C6488E7-1746-4DE1-A44D-E980BEBE2305}"/>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4053AB5C-DCF5-2CE6-A838-F7063FD984FF}"/>
              </a:ext>
            </a:extLst>
          </p:cNvPr>
          <p:cNvSpPr>
            <a:spLocks noGrp="1"/>
          </p:cNvSpPr>
          <p:nvPr>
            <p:ph type="body" idx="1"/>
          </p:nvPr>
        </p:nvSpPr>
        <p:spPr/>
        <p:txBody>
          <a:bodyPr/>
          <a:lstStyle/>
          <a:p>
            <a:endParaRPr lang="en-CA" dirty="0"/>
          </a:p>
        </p:txBody>
      </p:sp>
      <p:sp>
        <p:nvSpPr>
          <p:cNvPr id="4" name="Slide Number Placeholder 3">
            <a:extLst>
              <a:ext uri="{FF2B5EF4-FFF2-40B4-BE49-F238E27FC236}">
                <a16:creationId xmlns:a16="http://schemas.microsoft.com/office/drawing/2014/main" id="{A310E86D-B6C8-C205-4F75-5B9A2A6B4F77}"/>
              </a:ext>
            </a:extLst>
          </p:cNvPr>
          <p:cNvSpPr>
            <a:spLocks noGrp="1"/>
          </p:cNvSpPr>
          <p:nvPr>
            <p:ph type="sldNum" sz="quarter" idx="5"/>
          </p:nvPr>
        </p:nvSpPr>
        <p:spPr/>
        <p:txBody>
          <a:bodyPr/>
          <a:lstStyle/>
          <a:p>
            <a:fld id="{8C352BBB-833F-4886-B845-1877C5C9C3D5}" type="slidenum">
              <a:rPr lang="en-US" smtClean="0"/>
              <a:t>19</a:t>
            </a:fld>
            <a:endParaRPr lang="en-US"/>
          </a:p>
        </p:txBody>
      </p:sp>
    </p:spTree>
    <p:extLst>
      <p:ext uri="{BB962C8B-B14F-4D97-AF65-F5344CB8AC3E}">
        <p14:creationId xmlns:p14="http://schemas.microsoft.com/office/powerpoint/2010/main" val="224690185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C924D12-A962-FBCD-21CD-D3FCC2026500}"/>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7FA274D1-C699-B029-3243-549E8EBAA3D5}"/>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7725CB83-3195-1C27-9DFE-9664ED4398ED}"/>
              </a:ext>
            </a:extLst>
          </p:cNvPr>
          <p:cNvSpPr>
            <a:spLocks noGrp="1"/>
          </p:cNvSpPr>
          <p:nvPr>
            <p:ph type="body" idx="1"/>
          </p:nvPr>
        </p:nvSpPr>
        <p:spPr/>
        <p:txBody>
          <a:bodyPr/>
          <a:lstStyle/>
          <a:p>
            <a:endParaRPr lang="en-CA" dirty="0"/>
          </a:p>
        </p:txBody>
      </p:sp>
      <p:sp>
        <p:nvSpPr>
          <p:cNvPr id="4" name="Slide Number Placeholder 3">
            <a:extLst>
              <a:ext uri="{FF2B5EF4-FFF2-40B4-BE49-F238E27FC236}">
                <a16:creationId xmlns:a16="http://schemas.microsoft.com/office/drawing/2014/main" id="{638DD0EC-78B9-B6E8-7990-7FE514807C8B}"/>
              </a:ext>
            </a:extLst>
          </p:cNvPr>
          <p:cNvSpPr>
            <a:spLocks noGrp="1"/>
          </p:cNvSpPr>
          <p:nvPr>
            <p:ph type="sldNum" sz="quarter" idx="5"/>
          </p:nvPr>
        </p:nvSpPr>
        <p:spPr/>
        <p:txBody>
          <a:bodyPr/>
          <a:lstStyle/>
          <a:p>
            <a:fld id="{8C352BBB-833F-4886-B845-1877C5C9C3D5}" type="slidenum">
              <a:rPr lang="en-US" smtClean="0"/>
              <a:t>20</a:t>
            </a:fld>
            <a:endParaRPr lang="en-US"/>
          </a:p>
        </p:txBody>
      </p:sp>
    </p:spTree>
    <p:extLst>
      <p:ext uri="{BB962C8B-B14F-4D97-AF65-F5344CB8AC3E}">
        <p14:creationId xmlns:p14="http://schemas.microsoft.com/office/powerpoint/2010/main" val="208188181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4064595-197F-858D-CF9F-3791844D94ED}"/>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A15EDEBB-A089-EF17-41DA-B6772EFBDCE2}"/>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F3E259C2-F56E-CAE4-730C-01F53DAF7C3D}"/>
              </a:ext>
            </a:extLst>
          </p:cNvPr>
          <p:cNvSpPr>
            <a:spLocks noGrp="1"/>
          </p:cNvSpPr>
          <p:nvPr>
            <p:ph type="body" idx="1"/>
          </p:nvPr>
        </p:nvSpPr>
        <p:spPr/>
        <p:txBody>
          <a:bodyPr/>
          <a:lstStyle/>
          <a:p>
            <a:endParaRPr lang="en-CA" dirty="0"/>
          </a:p>
        </p:txBody>
      </p:sp>
      <p:sp>
        <p:nvSpPr>
          <p:cNvPr id="4" name="Slide Number Placeholder 3">
            <a:extLst>
              <a:ext uri="{FF2B5EF4-FFF2-40B4-BE49-F238E27FC236}">
                <a16:creationId xmlns:a16="http://schemas.microsoft.com/office/drawing/2014/main" id="{08083659-9884-ACBB-5AA9-A176D214B76F}"/>
              </a:ext>
            </a:extLst>
          </p:cNvPr>
          <p:cNvSpPr>
            <a:spLocks noGrp="1"/>
          </p:cNvSpPr>
          <p:nvPr>
            <p:ph type="sldNum" sz="quarter" idx="5"/>
          </p:nvPr>
        </p:nvSpPr>
        <p:spPr/>
        <p:txBody>
          <a:bodyPr/>
          <a:lstStyle/>
          <a:p>
            <a:fld id="{8C352BBB-833F-4886-B845-1877C5C9C3D5}" type="slidenum">
              <a:rPr lang="en-US" smtClean="0"/>
              <a:t>21</a:t>
            </a:fld>
            <a:endParaRPr lang="en-US"/>
          </a:p>
        </p:txBody>
      </p:sp>
    </p:spTree>
    <p:extLst>
      <p:ext uri="{BB962C8B-B14F-4D97-AF65-F5344CB8AC3E}">
        <p14:creationId xmlns:p14="http://schemas.microsoft.com/office/powerpoint/2010/main" val="388077440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4067B95-CCC3-63E2-687C-F6EDDC880864}"/>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7F2958BC-444A-0846-2722-2E5250DCE96D}"/>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F4DEB38A-4688-2F8A-53B2-44EE3E9D0C63}"/>
              </a:ext>
            </a:extLst>
          </p:cNvPr>
          <p:cNvSpPr>
            <a:spLocks noGrp="1"/>
          </p:cNvSpPr>
          <p:nvPr>
            <p:ph type="body" idx="1"/>
          </p:nvPr>
        </p:nvSpPr>
        <p:spPr/>
        <p:txBody>
          <a:bodyPr/>
          <a:lstStyle/>
          <a:p>
            <a:endParaRPr lang="en-CA" dirty="0"/>
          </a:p>
        </p:txBody>
      </p:sp>
      <p:sp>
        <p:nvSpPr>
          <p:cNvPr id="4" name="Slide Number Placeholder 3">
            <a:extLst>
              <a:ext uri="{FF2B5EF4-FFF2-40B4-BE49-F238E27FC236}">
                <a16:creationId xmlns:a16="http://schemas.microsoft.com/office/drawing/2014/main" id="{DB626549-2D43-142A-DB8F-DD71311CAC1D}"/>
              </a:ext>
            </a:extLst>
          </p:cNvPr>
          <p:cNvSpPr>
            <a:spLocks noGrp="1"/>
          </p:cNvSpPr>
          <p:nvPr>
            <p:ph type="sldNum" sz="quarter" idx="5"/>
          </p:nvPr>
        </p:nvSpPr>
        <p:spPr/>
        <p:txBody>
          <a:bodyPr/>
          <a:lstStyle/>
          <a:p>
            <a:fld id="{8C352BBB-833F-4886-B845-1877C5C9C3D5}" type="slidenum">
              <a:rPr lang="en-US" smtClean="0"/>
              <a:t>22</a:t>
            </a:fld>
            <a:endParaRPr lang="en-US"/>
          </a:p>
        </p:txBody>
      </p:sp>
    </p:spTree>
    <p:extLst>
      <p:ext uri="{BB962C8B-B14F-4D97-AF65-F5344CB8AC3E}">
        <p14:creationId xmlns:p14="http://schemas.microsoft.com/office/powerpoint/2010/main" val="76783083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13" name="Content Placeholder 2">
            <a:extLst>
              <a:ext uri="{FF2B5EF4-FFF2-40B4-BE49-F238E27FC236}">
                <a16:creationId xmlns:a16="http://schemas.microsoft.com/office/drawing/2014/main" id="{C178668E-8052-42AA-8941-F9187B26F20B}"/>
              </a:ext>
            </a:extLst>
          </p:cNvPr>
          <p:cNvSpPr>
            <a:spLocks noGrp="1"/>
          </p:cNvSpPr>
          <p:nvPr>
            <p:ph idx="10" hasCustomPrompt="1"/>
          </p:nvPr>
        </p:nvSpPr>
        <p:spPr>
          <a:xfrm>
            <a:off x="468858" y="5631989"/>
            <a:ext cx="11254283" cy="756936"/>
          </a:xfrm>
          <a:prstGeom prst="rect">
            <a:avLst/>
          </a:prstGeom>
        </p:spPr>
        <p:txBody>
          <a:bodyPr>
            <a:normAutofit/>
          </a:bodyPr>
          <a:lstStyle>
            <a:lvl1pPr marL="0" indent="0">
              <a:buClr>
                <a:srgbClr val="D72157"/>
              </a:buClr>
              <a:buFont typeface="Arial" panose="020B0604020202020204" pitchFamily="34" charset="0"/>
              <a:buNone/>
              <a:defRPr lang="en-US" sz="4400" kern="1200" dirty="0">
                <a:solidFill>
                  <a:schemeClr val="tx1">
                    <a:lumMod val="65000"/>
                    <a:lumOff val="35000"/>
                  </a:schemeClr>
                </a:solidFill>
                <a:latin typeface="+mn-lt"/>
                <a:ea typeface="+mn-ea"/>
                <a:cs typeface="+mn-cs"/>
              </a:defRPr>
            </a:lvl1pPr>
            <a:lvl2pPr marL="914400" indent="-457200">
              <a:buClr>
                <a:srgbClr val="D72157"/>
              </a:buClr>
              <a:buFont typeface="Arial" panose="020B0604020202020204" pitchFamily="34" charset="0"/>
              <a:buChar char="•"/>
              <a:defRPr>
                <a:solidFill>
                  <a:schemeClr val="tx1">
                    <a:lumMod val="65000"/>
                    <a:lumOff val="35000"/>
                  </a:schemeClr>
                </a:solidFill>
              </a:defRPr>
            </a:lvl2pPr>
          </a:lstStyle>
          <a:p>
            <a:pPr marL="0" lvl="0" indent="0" algn="l" rtl="0" eaLnBrk="1" fontAlgn="base" hangingPunct="1">
              <a:spcBef>
                <a:spcPct val="20000"/>
              </a:spcBef>
              <a:spcAft>
                <a:spcPct val="0"/>
              </a:spcAft>
              <a:buClr>
                <a:srgbClr val="D72157"/>
              </a:buClr>
              <a:buFont typeface="Arial" panose="020B0604020202020204" pitchFamily="34" charset="0"/>
              <a:buNone/>
            </a:pPr>
            <a:r>
              <a:rPr lang="en-US" dirty="0"/>
              <a:t>Course Title</a:t>
            </a:r>
          </a:p>
        </p:txBody>
      </p:sp>
      <p:sp>
        <p:nvSpPr>
          <p:cNvPr id="5" name="Content Placeholder 2">
            <a:extLst>
              <a:ext uri="{FF2B5EF4-FFF2-40B4-BE49-F238E27FC236}">
                <a16:creationId xmlns:a16="http://schemas.microsoft.com/office/drawing/2014/main" id="{CA6EAE7E-9CE2-491B-BF54-D98243264DEB}"/>
              </a:ext>
            </a:extLst>
          </p:cNvPr>
          <p:cNvSpPr>
            <a:spLocks noGrp="1"/>
          </p:cNvSpPr>
          <p:nvPr>
            <p:ph idx="11" hasCustomPrompt="1"/>
          </p:nvPr>
        </p:nvSpPr>
        <p:spPr>
          <a:xfrm>
            <a:off x="471487" y="5013176"/>
            <a:ext cx="8229600" cy="618813"/>
          </a:xfrm>
        </p:spPr>
        <p:txBody>
          <a:bodyPr>
            <a:normAutofit/>
          </a:bodyPr>
          <a:lstStyle>
            <a:lvl1pPr marL="0" indent="0" eaLnBrk="1" hangingPunct="1">
              <a:buClr>
                <a:srgbClr val="D72157"/>
              </a:buClr>
              <a:buFont typeface="Arial" panose="020B0604020202020204" pitchFamily="34" charset="0"/>
              <a:buNone/>
              <a:defRPr sz="1800">
                <a:solidFill>
                  <a:srgbClr val="A83B27"/>
                </a:solidFill>
              </a:defRPr>
            </a:lvl1pPr>
            <a:lvl2pPr marL="914400" indent="-457200">
              <a:buClr>
                <a:srgbClr val="D72157"/>
              </a:buClr>
              <a:buFont typeface="Arial" panose="020B0604020202020204" pitchFamily="34" charset="0"/>
              <a:buChar char="•"/>
              <a:defRPr>
                <a:solidFill>
                  <a:schemeClr val="tx1">
                    <a:lumMod val="65000"/>
                    <a:lumOff val="35000"/>
                  </a:schemeClr>
                </a:solidFill>
              </a:defRPr>
            </a:lvl2pPr>
          </a:lstStyle>
          <a:p>
            <a:pPr eaLnBrk="1" hangingPunct="1">
              <a:defRPr/>
            </a:pPr>
            <a:r>
              <a:rPr lang="en-CA" altLang="en-US" dirty="0">
                <a:solidFill>
                  <a:srgbClr val="D72157"/>
                </a:solidFill>
                <a:ea typeface="Calibri" panose="020F0502020204030204" pitchFamily="34" charset="0"/>
                <a:cs typeface="Times New Roman" panose="02020603050405020304" pitchFamily="18" charset="0"/>
              </a:rPr>
              <a:t>CAREER DEVELOPMENT SERIES</a:t>
            </a:r>
          </a:p>
        </p:txBody>
      </p:sp>
      <p:sp>
        <p:nvSpPr>
          <p:cNvPr id="6" name="Rectangle 5">
            <a:extLst>
              <a:ext uri="{FF2B5EF4-FFF2-40B4-BE49-F238E27FC236}">
                <a16:creationId xmlns:a16="http://schemas.microsoft.com/office/drawing/2014/main" id="{6A641486-C216-4050-8932-D971D99C0B35}"/>
              </a:ext>
            </a:extLst>
          </p:cNvPr>
          <p:cNvSpPr>
            <a:spLocks noChangeArrowheads="1"/>
          </p:cNvSpPr>
          <p:nvPr userDrawn="1"/>
        </p:nvSpPr>
        <p:spPr bwMode="auto">
          <a:xfrm>
            <a:off x="0" y="0"/>
            <a:ext cx="12192000" cy="4483100"/>
          </a:xfrm>
          <a:prstGeom prst="rect">
            <a:avLst/>
          </a:prstGeom>
          <a:solidFill>
            <a:srgbClr val="B0442E"/>
          </a:solidFill>
          <a:ln>
            <a:noFill/>
          </a:ln>
        </p:spPr>
        <p:txBody>
          <a:bodyPr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gn="ctr" eaLnBrk="1" hangingPunct="1">
              <a:defRPr/>
            </a:pPr>
            <a:endParaRPr lang="en-US" altLang="en-US" dirty="0">
              <a:solidFill>
                <a:srgbClr val="FFFFFF"/>
              </a:solidFill>
            </a:endParaRPr>
          </a:p>
        </p:txBody>
      </p:sp>
      <p:sp>
        <p:nvSpPr>
          <p:cNvPr id="7" name="Rectangle 6">
            <a:extLst>
              <a:ext uri="{FF2B5EF4-FFF2-40B4-BE49-F238E27FC236}">
                <a16:creationId xmlns:a16="http://schemas.microsoft.com/office/drawing/2014/main" id="{FEAD6BC6-16F2-46A0-B9A5-2F5C4A3C2C8A}"/>
              </a:ext>
            </a:extLst>
          </p:cNvPr>
          <p:cNvSpPr>
            <a:spLocks noChangeArrowheads="1"/>
          </p:cNvSpPr>
          <p:nvPr userDrawn="1"/>
        </p:nvSpPr>
        <p:spPr bwMode="auto">
          <a:xfrm>
            <a:off x="0" y="0"/>
            <a:ext cx="12192000" cy="836613"/>
          </a:xfrm>
          <a:prstGeom prst="rect">
            <a:avLst/>
          </a:prstGeom>
          <a:solidFill>
            <a:srgbClr val="A83B27">
              <a:alpha val="49804"/>
            </a:srgbClr>
          </a:solidFill>
          <a:ln>
            <a:noFill/>
          </a:ln>
        </p:spPr>
        <p:txBody>
          <a:bodyPr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gn="ctr" eaLnBrk="1" hangingPunct="1">
              <a:defRPr/>
            </a:pPr>
            <a:endParaRPr lang="en-US" altLang="en-US">
              <a:solidFill>
                <a:srgbClr val="FFFFFF"/>
              </a:solidFill>
            </a:endParaRPr>
          </a:p>
        </p:txBody>
      </p:sp>
      <p:sp>
        <p:nvSpPr>
          <p:cNvPr id="8" name="Text Box 2">
            <a:extLst>
              <a:ext uri="{FF2B5EF4-FFF2-40B4-BE49-F238E27FC236}">
                <a16:creationId xmlns:a16="http://schemas.microsoft.com/office/drawing/2014/main" id="{15C4BF72-E77D-4BB0-8641-F178B9F571A5}"/>
              </a:ext>
            </a:extLst>
          </p:cNvPr>
          <p:cNvSpPr txBox="1">
            <a:spLocks noChangeArrowheads="1"/>
          </p:cNvSpPr>
          <p:nvPr userDrawn="1"/>
        </p:nvSpPr>
        <p:spPr bwMode="auto">
          <a:xfrm>
            <a:off x="8965870" y="185737"/>
            <a:ext cx="3335338" cy="465137"/>
          </a:xfrm>
          <a:prstGeom prst="rect">
            <a:avLst/>
          </a:prstGeom>
          <a:noFill/>
          <a:ln w="9525">
            <a:noFill/>
            <a:miter lim="800000"/>
            <a:headEnd/>
            <a:tailEnd/>
          </a:ln>
        </p:spPr>
        <p:txBody>
          <a:bodyPr/>
          <a:lstStyle/>
          <a:p>
            <a:pPr eaLnBrk="1" fontAlgn="auto" hangingPunct="1">
              <a:lnSpc>
                <a:spcPct val="125000"/>
              </a:lnSpc>
              <a:spcBef>
                <a:spcPts val="0"/>
              </a:spcBef>
              <a:spcAft>
                <a:spcPts val="600"/>
              </a:spcAft>
              <a:defRPr/>
            </a:pPr>
            <a:r>
              <a:rPr lang="en-CA" sz="2000" spc="300" dirty="0">
                <a:solidFill>
                  <a:srgbClr val="FFFFFF"/>
                </a:solidFill>
                <a:latin typeface="Calibri Light" panose="020F0302020204030204" pitchFamily="34" charset="0"/>
                <a:ea typeface="Times New Roman" panose="02020603050405020304" pitchFamily="18" charset="0"/>
                <a:cs typeface="Times New Roman" panose="02020603050405020304" pitchFamily="18" charset="0"/>
              </a:rPr>
              <a:t>POWERPOINT SLIDES</a:t>
            </a:r>
            <a:endParaRPr lang="en-US" dirty="0">
              <a:ea typeface="Times New Roman" panose="02020603050405020304" pitchFamily="18" charset="0"/>
              <a:cs typeface="Times New Roman" panose="02020603050405020304" pitchFamily="18" charset="0"/>
            </a:endParaRPr>
          </a:p>
        </p:txBody>
      </p:sp>
      <p:pic>
        <p:nvPicPr>
          <p:cNvPr id="9" name="Picture 10">
            <a:extLst>
              <a:ext uri="{FF2B5EF4-FFF2-40B4-BE49-F238E27FC236}">
                <a16:creationId xmlns:a16="http://schemas.microsoft.com/office/drawing/2014/main" id="{0506D6CF-45E8-46A0-8715-DFE58AEA46AD}"/>
              </a:ext>
            </a:extLst>
          </p:cNvPr>
          <p:cNvPicPr>
            <a:picLocks noChangeAspect="1"/>
          </p:cNvPicPr>
          <p:nvPr userDrawn="1"/>
        </p:nvPicPr>
        <p:blipFill>
          <a:blip r:embed="rId2" cstate="print">
            <a:extLst>
              <a:ext uri="{28A0092B-C50C-407E-A947-70E740481C1C}">
                <a14:useLocalDpi xmlns:a14="http://schemas.microsoft.com/office/drawing/2010/main" val="0"/>
              </a:ext>
            </a:extLst>
          </a:blip>
          <a:srcRect/>
          <a:stretch/>
        </p:blipFill>
        <p:spPr bwMode="auto">
          <a:xfrm>
            <a:off x="512763" y="265644"/>
            <a:ext cx="1089025" cy="2783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51933113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B1686BF6-CBEA-45AD-BEE2-22E1075544C3}"/>
              </a:ext>
            </a:extLst>
          </p:cNvPr>
          <p:cNvSpPr>
            <a:spLocks noGrp="1"/>
          </p:cNvSpPr>
          <p:nvPr>
            <p:ph idx="10" hasCustomPrompt="1"/>
          </p:nvPr>
        </p:nvSpPr>
        <p:spPr>
          <a:xfrm>
            <a:off x="469488" y="399088"/>
            <a:ext cx="11317504" cy="1550168"/>
          </a:xfrm>
          <a:prstGeom prst="rect">
            <a:avLst/>
          </a:prstGeom>
        </p:spPr>
        <p:txBody>
          <a:bodyPr wrap="square">
            <a:spAutoFit/>
          </a:bodyPr>
          <a:lstStyle>
            <a:lvl1pPr marL="0" indent="0" algn="ctr">
              <a:buClr>
                <a:srgbClr val="005094"/>
              </a:buClr>
              <a:buFont typeface="Arial" panose="020B0604020202020204" pitchFamily="34" charset="0"/>
              <a:buNone/>
              <a:defRPr sz="4800" b="0" i="0" baseline="0">
                <a:solidFill>
                  <a:srgbClr val="A83B27"/>
                </a:solidFill>
              </a:defRPr>
            </a:lvl1pPr>
            <a:lvl2pPr marL="463550" indent="-263525">
              <a:buFont typeface="Arial" panose="020B0604020202020204" pitchFamily="34" charset="0"/>
              <a:buChar char="•"/>
              <a:defRPr sz="2800"/>
            </a:lvl2pPr>
            <a:lvl3pPr marL="566928" indent="-182880">
              <a:buFont typeface="Arial" panose="020B0604020202020204" pitchFamily="34" charset="0"/>
              <a:buChar char="•"/>
              <a:defRPr sz="2000"/>
            </a:lvl3pPr>
            <a:lvl4pPr marL="749808" indent="-182880">
              <a:buFont typeface="Arial" panose="020B0604020202020204" pitchFamily="34" charset="0"/>
              <a:buChar char="•"/>
              <a:defRPr sz="2000"/>
            </a:lvl4pPr>
            <a:lvl5pPr>
              <a:defRPr sz="2000"/>
            </a:lvl5pPr>
          </a:lstStyle>
          <a:p>
            <a:pPr lvl="0"/>
            <a:r>
              <a:rPr lang="en-US" dirty="0"/>
              <a:t>Agenda</a:t>
            </a:r>
          </a:p>
          <a:p>
            <a:pPr lvl="0"/>
            <a:endParaRPr lang="en-US" dirty="0"/>
          </a:p>
        </p:txBody>
      </p:sp>
    </p:spTree>
    <p:extLst>
      <p:ext uri="{BB962C8B-B14F-4D97-AF65-F5344CB8AC3E}">
        <p14:creationId xmlns:p14="http://schemas.microsoft.com/office/powerpoint/2010/main" val="5038194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Lesson  slide">
    <p:spTree>
      <p:nvGrpSpPr>
        <p:cNvPr id="1" name=""/>
        <p:cNvGrpSpPr/>
        <p:nvPr/>
      </p:nvGrpSpPr>
      <p:grpSpPr>
        <a:xfrm>
          <a:off x="0" y="0"/>
          <a:ext cx="0" cy="0"/>
          <a:chOff x="0" y="0"/>
          <a:chExt cx="0" cy="0"/>
        </a:xfrm>
      </p:grpSpPr>
      <p:sp>
        <p:nvSpPr>
          <p:cNvPr id="9" name="Content Placeholder 2"/>
          <p:cNvSpPr>
            <a:spLocks noGrp="1"/>
          </p:cNvSpPr>
          <p:nvPr>
            <p:ph idx="1" hasCustomPrompt="1"/>
          </p:nvPr>
        </p:nvSpPr>
        <p:spPr>
          <a:xfrm>
            <a:off x="469488" y="2357471"/>
            <a:ext cx="11317504" cy="4351961"/>
          </a:xfrm>
          <a:prstGeom prst="rect">
            <a:avLst/>
          </a:prstGeom>
        </p:spPr>
        <p:txBody>
          <a:bodyPr wrap="square">
            <a:spAutoFit/>
          </a:bodyPr>
          <a:lstStyle>
            <a:lvl1pPr marL="0" indent="0">
              <a:buClr>
                <a:srgbClr val="005094"/>
              </a:buClr>
              <a:buFont typeface="Arial" panose="020B0604020202020204" pitchFamily="34" charset="0"/>
              <a:buNone/>
              <a:defRPr sz="3600" b="0" i="0" baseline="0"/>
            </a:lvl1pPr>
            <a:lvl2pPr marL="463550" indent="-263525">
              <a:buFont typeface="Arial" panose="020B0604020202020204" pitchFamily="34" charset="0"/>
              <a:buChar char="•"/>
              <a:defRPr sz="2800"/>
            </a:lvl2pPr>
            <a:lvl3pPr marL="566928" indent="-182880">
              <a:buFont typeface="Arial" panose="020B0604020202020204" pitchFamily="34" charset="0"/>
              <a:buChar char="•"/>
              <a:defRPr sz="2000"/>
            </a:lvl3pPr>
            <a:lvl4pPr marL="749808" indent="-182880">
              <a:buFont typeface="Arial" panose="020B0604020202020204" pitchFamily="34" charset="0"/>
              <a:buChar char="•"/>
              <a:defRPr sz="2000"/>
            </a:lvl4pPr>
            <a:lvl5pPr>
              <a:defRPr sz="2000"/>
            </a:lvl5pPr>
          </a:lstStyle>
          <a:p>
            <a:pPr lvl="0"/>
            <a:r>
              <a:rPr lang="en-US" dirty="0"/>
              <a:t>Content</a:t>
            </a:r>
          </a:p>
          <a:p>
            <a:pPr lvl="0"/>
            <a:endParaRPr lang="en-US" dirty="0"/>
          </a:p>
          <a:p>
            <a:pPr lvl="0"/>
            <a:endParaRPr lang="en-US" dirty="0"/>
          </a:p>
          <a:p>
            <a:pPr lvl="0"/>
            <a:endParaRPr lang="en-US" dirty="0"/>
          </a:p>
          <a:p>
            <a:pPr lvl="0"/>
            <a:endParaRPr lang="en-US" dirty="0"/>
          </a:p>
          <a:p>
            <a:pPr lvl="0"/>
            <a:endParaRPr lang="en-US" dirty="0"/>
          </a:p>
          <a:p>
            <a:pPr lvl="0"/>
            <a:endParaRPr lang="en-US" dirty="0"/>
          </a:p>
        </p:txBody>
      </p:sp>
      <p:sp>
        <p:nvSpPr>
          <p:cNvPr id="6" name="Content Placeholder 2">
            <a:extLst>
              <a:ext uri="{FF2B5EF4-FFF2-40B4-BE49-F238E27FC236}">
                <a16:creationId xmlns:a16="http://schemas.microsoft.com/office/drawing/2014/main" id="{417FBB91-4B53-4E9D-82F6-A65573CFE769}"/>
              </a:ext>
            </a:extLst>
          </p:cNvPr>
          <p:cNvSpPr>
            <a:spLocks noGrp="1"/>
          </p:cNvSpPr>
          <p:nvPr>
            <p:ph idx="10" hasCustomPrompt="1"/>
          </p:nvPr>
        </p:nvSpPr>
        <p:spPr>
          <a:xfrm>
            <a:off x="469488" y="399088"/>
            <a:ext cx="11317504" cy="1550168"/>
          </a:xfrm>
          <a:prstGeom prst="rect">
            <a:avLst/>
          </a:prstGeom>
        </p:spPr>
        <p:txBody>
          <a:bodyPr wrap="square">
            <a:spAutoFit/>
          </a:bodyPr>
          <a:lstStyle>
            <a:lvl1pPr marL="0" indent="0" algn="ctr">
              <a:buClr>
                <a:srgbClr val="005094"/>
              </a:buClr>
              <a:buFont typeface="Arial" panose="020B0604020202020204" pitchFamily="34" charset="0"/>
              <a:buNone/>
              <a:defRPr sz="4800" b="0" i="0" baseline="0">
                <a:solidFill>
                  <a:srgbClr val="A83B27"/>
                </a:solidFill>
              </a:defRPr>
            </a:lvl1pPr>
            <a:lvl2pPr marL="463550" indent="-263525">
              <a:buFont typeface="Arial" panose="020B0604020202020204" pitchFamily="34" charset="0"/>
              <a:buChar char="•"/>
              <a:defRPr sz="2800"/>
            </a:lvl2pPr>
            <a:lvl3pPr marL="566928" indent="-182880">
              <a:buFont typeface="Arial" panose="020B0604020202020204" pitchFamily="34" charset="0"/>
              <a:buChar char="•"/>
              <a:defRPr sz="2000"/>
            </a:lvl3pPr>
            <a:lvl4pPr marL="749808" indent="-182880">
              <a:buFont typeface="Arial" panose="020B0604020202020204" pitchFamily="34" charset="0"/>
              <a:buChar char="•"/>
              <a:defRPr sz="2000"/>
            </a:lvl4pPr>
            <a:lvl5pPr>
              <a:defRPr sz="2000"/>
            </a:lvl5pPr>
          </a:lstStyle>
          <a:p>
            <a:pPr lvl="0"/>
            <a:r>
              <a:rPr lang="en-US" dirty="0"/>
              <a:t>Lesson Title Page</a:t>
            </a:r>
          </a:p>
          <a:p>
            <a:pPr lvl="0"/>
            <a:endParaRPr lang="en-US" dirty="0"/>
          </a:p>
        </p:txBody>
      </p:sp>
    </p:spTree>
    <p:extLst>
      <p:ext uri="{BB962C8B-B14F-4D97-AF65-F5344CB8AC3E}">
        <p14:creationId xmlns:p14="http://schemas.microsoft.com/office/powerpoint/2010/main" val="318216152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ntent slide">
    <p:spTree>
      <p:nvGrpSpPr>
        <p:cNvPr id="1" name=""/>
        <p:cNvGrpSpPr/>
        <p:nvPr/>
      </p:nvGrpSpPr>
      <p:grpSpPr>
        <a:xfrm>
          <a:off x="0" y="0"/>
          <a:ext cx="0" cy="0"/>
          <a:chOff x="0" y="0"/>
          <a:chExt cx="0" cy="0"/>
        </a:xfrm>
      </p:grpSpPr>
      <p:sp>
        <p:nvSpPr>
          <p:cNvPr id="8" name="Title 1"/>
          <p:cNvSpPr>
            <a:spLocks noGrp="1"/>
          </p:cNvSpPr>
          <p:nvPr>
            <p:ph type="title" hasCustomPrompt="1"/>
          </p:nvPr>
        </p:nvSpPr>
        <p:spPr>
          <a:xfrm>
            <a:off x="350148" y="223750"/>
            <a:ext cx="11436844" cy="527811"/>
          </a:xfrm>
          <a:prstGeom prst="rect">
            <a:avLst/>
          </a:prstGeom>
        </p:spPr>
        <p:txBody>
          <a:bodyPr>
            <a:normAutofit/>
          </a:bodyPr>
          <a:lstStyle>
            <a:lvl1pPr algn="l" rtl="0" eaLnBrk="1" fontAlgn="base" hangingPunct="1">
              <a:spcBef>
                <a:spcPct val="0"/>
              </a:spcBef>
              <a:spcAft>
                <a:spcPct val="0"/>
              </a:spcAft>
              <a:defRPr lang="en-US" sz="2800" b="0" kern="1200" baseline="0" dirty="0">
                <a:solidFill>
                  <a:srgbClr val="A83B27"/>
                </a:solidFill>
                <a:latin typeface="+mn-lt"/>
                <a:ea typeface="+mj-ea"/>
                <a:cs typeface="+mj-cs"/>
              </a:defRPr>
            </a:lvl1pPr>
          </a:lstStyle>
          <a:p>
            <a:r>
              <a:rPr lang="en-US" dirty="0"/>
              <a:t>Lesson Title Page</a:t>
            </a:r>
          </a:p>
        </p:txBody>
      </p:sp>
      <p:sp>
        <p:nvSpPr>
          <p:cNvPr id="9" name="Content Placeholder 2"/>
          <p:cNvSpPr>
            <a:spLocks noGrp="1"/>
          </p:cNvSpPr>
          <p:nvPr>
            <p:ph idx="1" hasCustomPrompt="1"/>
          </p:nvPr>
        </p:nvSpPr>
        <p:spPr>
          <a:xfrm>
            <a:off x="381806" y="2106951"/>
            <a:ext cx="11317504" cy="4351961"/>
          </a:xfrm>
          <a:prstGeom prst="rect">
            <a:avLst/>
          </a:prstGeom>
        </p:spPr>
        <p:txBody>
          <a:bodyPr wrap="square">
            <a:spAutoFit/>
          </a:bodyPr>
          <a:lstStyle>
            <a:lvl1pPr marL="571500" indent="-571500">
              <a:buClr>
                <a:srgbClr val="A83B27"/>
              </a:buClr>
              <a:buFont typeface="Arial" panose="020B0604020202020204" pitchFamily="34" charset="0"/>
              <a:buChar char="•"/>
              <a:defRPr sz="3600" b="0" i="0" baseline="0"/>
            </a:lvl1pPr>
            <a:lvl2pPr marL="463550" indent="-263525">
              <a:buFont typeface="Arial" panose="020B0604020202020204" pitchFamily="34" charset="0"/>
              <a:buChar char="•"/>
              <a:defRPr sz="2800"/>
            </a:lvl2pPr>
            <a:lvl3pPr marL="566928" indent="-182880">
              <a:buFont typeface="Arial" panose="020B0604020202020204" pitchFamily="34" charset="0"/>
              <a:buChar char="•"/>
              <a:defRPr sz="2000"/>
            </a:lvl3pPr>
            <a:lvl4pPr marL="749808" indent="-182880">
              <a:buFont typeface="Arial" panose="020B0604020202020204" pitchFamily="34" charset="0"/>
              <a:buChar char="•"/>
              <a:defRPr sz="2000"/>
            </a:lvl4pPr>
            <a:lvl5pPr>
              <a:defRPr sz="2000"/>
            </a:lvl5pPr>
          </a:lstStyle>
          <a:p>
            <a:pPr lvl="0"/>
            <a:r>
              <a:rPr lang="en-US" dirty="0"/>
              <a:t>Content</a:t>
            </a:r>
          </a:p>
          <a:p>
            <a:pPr lvl="0"/>
            <a:endParaRPr lang="en-US" dirty="0"/>
          </a:p>
          <a:p>
            <a:pPr lvl="0"/>
            <a:endParaRPr lang="en-US" dirty="0"/>
          </a:p>
          <a:p>
            <a:pPr lvl="0"/>
            <a:endParaRPr lang="en-US" dirty="0"/>
          </a:p>
          <a:p>
            <a:pPr lvl="0"/>
            <a:endParaRPr lang="en-US" dirty="0"/>
          </a:p>
          <a:p>
            <a:pPr lvl="0"/>
            <a:endParaRPr lang="en-US" dirty="0"/>
          </a:p>
          <a:p>
            <a:pPr lvl="0"/>
            <a:endParaRPr lang="en-US" dirty="0"/>
          </a:p>
        </p:txBody>
      </p:sp>
      <p:sp>
        <p:nvSpPr>
          <p:cNvPr id="7" name="Content Placeholder 6">
            <a:extLst>
              <a:ext uri="{FF2B5EF4-FFF2-40B4-BE49-F238E27FC236}">
                <a16:creationId xmlns:a16="http://schemas.microsoft.com/office/drawing/2014/main" id="{0DF9D7F1-73B0-48ED-BF30-94EB0604D4C7}"/>
              </a:ext>
            </a:extLst>
          </p:cNvPr>
          <p:cNvSpPr>
            <a:spLocks noGrp="1"/>
          </p:cNvSpPr>
          <p:nvPr>
            <p:ph sz="quarter" idx="10"/>
          </p:nvPr>
        </p:nvSpPr>
        <p:spPr>
          <a:xfrm>
            <a:off x="350838" y="1052513"/>
            <a:ext cx="11436350" cy="590931"/>
          </a:xfrm>
        </p:spPr>
        <p:txBody>
          <a:bodyPr/>
          <a:lstStyle>
            <a:lvl1pPr marL="0" indent="0">
              <a:buNone/>
              <a:defRPr>
                <a:solidFill>
                  <a:srgbClr val="A83B27"/>
                </a:solidFill>
              </a:defRPr>
            </a:lvl1pPr>
          </a:lstStyle>
          <a:p>
            <a:pPr lvl="0"/>
            <a:r>
              <a:rPr lang="en-US" dirty="0"/>
              <a:t>Click to edit Master text styles</a:t>
            </a:r>
          </a:p>
        </p:txBody>
      </p:sp>
    </p:spTree>
    <p:extLst>
      <p:ext uri="{BB962C8B-B14F-4D97-AF65-F5344CB8AC3E}">
        <p14:creationId xmlns:p14="http://schemas.microsoft.com/office/powerpoint/2010/main" val="355603396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11" name="Rectangle 10"/>
          <p:cNvSpPr/>
          <p:nvPr userDrawn="1"/>
        </p:nvSpPr>
        <p:spPr>
          <a:xfrm>
            <a:off x="0" y="4953000"/>
            <a:ext cx="12188825" cy="1905000"/>
          </a:xfrm>
          <a:prstGeom prst="rect">
            <a:avLst/>
          </a:prstGeom>
          <a:solidFill>
            <a:srgbClr val="A83B27"/>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2" name="Rectangle 11"/>
          <p:cNvSpPr/>
          <p:nvPr userDrawn="1"/>
        </p:nvSpPr>
        <p:spPr>
          <a:xfrm>
            <a:off x="0" y="0"/>
            <a:ext cx="12188825" cy="4953000"/>
          </a:xfrm>
          <a:prstGeom prst="rect">
            <a:avLst/>
          </a:prstGeom>
          <a:solidFill>
            <a:srgbClr val="B0442E"/>
          </a:solidFill>
        </p:spPr>
        <p:txBody>
          <a:bodyPr vert="horz" lIns="457200" tIns="457200" rIns="0" bIns="45720" rtlCol="0" anchor="t">
            <a:normAutofit/>
          </a:bodyPr>
          <a:lstStyle/>
          <a:p>
            <a:pPr lvl="0" indent="0" defTabSz="914400">
              <a:lnSpc>
                <a:spcPct val="90000"/>
              </a:lnSpc>
              <a:spcBef>
                <a:spcPts val="1200"/>
              </a:spcBef>
              <a:spcAft>
                <a:spcPts val="200"/>
              </a:spcAft>
              <a:buClr>
                <a:schemeClr val="accent1"/>
              </a:buClr>
              <a:buSzPct val="100000"/>
              <a:buFont typeface="Calibri" panose="020F0502020204030204" pitchFamily="34" charset="0"/>
              <a:buNone/>
            </a:pPr>
            <a:endParaRPr lang="en-US" sz="3200" dirty="0">
              <a:solidFill>
                <a:schemeClr val="tx1">
                  <a:lumMod val="75000"/>
                  <a:lumOff val="25000"/>
                </a:schemeClr>
              </a:solidFill>
            </a:endParaRPr>
          </a:p>
        </p:txBody>
      </p:sp>
    </p:spTree>
    <p:extLst>
      <p:ext uri="{BB962C8B-B14F-4D97-AF65-F5344CB8AC3E}">
        <p14:creationId xmlns:p14="http://schemas.microsoft.com/office/powerpoint/2010/main" val="2124035232"/>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Text Placeholder 2">
            <a:extLst>
              <a:ext uri="{FF2B5EF4-FFF2-40B4-BE49-F238E27FC236}">
                <a16:creationId xmlns:a16="http://schemas.microsoft.com/office/drawing/2014/main" id="{D32EE31E-70DF-48D6-9CEB-B154BFF6EA55}"/>
              </a:ext>
            </a:extLst>
          </p:cNvPr>
          <p:cNvSpPr>
            <a:spLocks noGrp="1"/>
          </p:cNvSpPr>
          <p:nvPr>
            <p:ph type="body" idx="1"/>
          </p:nvPr>
        </p:nvSpPr>
        <p:spPr bwMode="auto">
          <a:xfrm>
            <a:off x="457200" y="980728"/>
            <a:ext cx="11279688" cy="5909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p>
            <a:pPr marL="342900" lvl="0" indent="-342900" algn="l" rtl="0" eaLnBrk="1" fontAlgn="base" hangingPunct="1">
              <a:spcBef>
                <a:spcPct val="20000"/>
              </a:spcBef>
              <a:spcAft>
                <a:spcPct val="0"/>
              </a:spcAft>
              <a:buClr>
                <a:srgbClr val="333F88"/>
              </a:buClr>
              <a:buFont typeface="Arial" panose="020B0604020202020204" pitchFamily="34" charset="0"/>
              <a:buChar char="•"/>
            </a:pPr>
            <a:r>
              <a:rPr lang="en-US" altLang="en-US" dirty="0"/>
              <a:t>Click to edit Master text styles</a:t>
            </a:r>
          </a:p>
        </p:txBody>
      </p:sp>
    </p:spTree>
    <p:extLst>
      <p:ext uri="{BB962C8B-B14F-4D97-AF65-F5344CB8AC3E}">
        <p14:creationId xmlns:p14="http://schemas.microsoft.com/office/powerpoint/2010/main" val="4142311522"/>
      </p:ext>
    </p:extLst>
  </p:cSld>
  <p:clrMap bg1="lt1" tx1="dk1" bg2="lt2" tx2="dk2" accent1="accent1" accent2="accent2" accent3="accent3" accent4="accent4" accent5="accent5" accent6="accent6" hlink="hlink" folHlink="folHlink"/>
  <p:sldLayoutIdLst>
    <p:sldLayoutId id="2147483649" r:id="rId1"/>
    <p:sldLayoutId id="2147483651" r:id="rId2"/>
    <p:sldLayoutId id="2147483662" r:id="rId3"/>
    <p:sldLayoutId id="2147483663" r:id="rId4"/>
    <p:sldLayoutId id="2147483656" r:id="rId5"/>
  </p:sldLayoutIdLst>
  <p:txStyles>
    <p:titleStyle>
      <a:lvl1pPr algn="l" defTabSz="914400" rtl="0" eaLnBrk="1" latinLnBrk="0" hangingPunct="1">
        <a:lnSpc>
          <a:spcPct val="90000"/>
        </a:lnSpc>
        <a:spcBef>
          <a:spcPct val="0"/>
        </a:spcBef>
        <a:buNone/>
        <a:defRPr sz="4800" b="1" kern="1200">
          <a:solidFill>
            <a:srgbClr val="005094"/>
          </a:solidFill>
          <a:latin typeface="+mj-lt"/>
          <a:ea typeface="+mj-ea"/>
          <a:cs typeface="+mj-cs"/>
        </a:defRPr>
      </a:lvl1pPr>
    </p:titleStyle>
    <p:bodyStyle>
      <a:lvl1pPr marL="450850" indent="-342900" algn="l" defTabSz="914400" rtl="0" eaLnBrk="1" latinLnBrk="0" hangingPunct="1">
        <a:lnSpc>
          <a:spcPct val="90000"/>
        </a:lnSpc>
        <a:spcBef>
          <a:spcPts val="1000"/>
        </a:spcBef>
        <a:buClr>
          <a:srgbClr val="DD6A23"/>
        </a:buClr>
        <a:buFont typeface="Arial" panose="020B0604020202020204" pitchFamily="34" charset="0"/>
        <a:buChar char="•"/>
        <a:defRPr lang="en-US" altLang="en-US" sz="3600" kern="1200" dirty="0">
          <a:solidFill>
            <a:srgbClr val="595959"/>
          </a:solidFill>
          <a:latin typeface="+mn-lt"/>
          <a:ea typeface="+mn-ea"/>
          <a:cs typeface="+mn-cs"/>
        </a:defRPr>
      </a:lvl1pPr>
      <a:lvl2pPr marL="901700" indent="-444500" algn="l" defTabSz="914400" rtl="0" eaLnBrk="1" latinLnBrk="0" hangingPunct="1">
        <a:lnSpc>
          <a:spcPct val="90000"/>
        </a:lnSpc>
        <a:spcBef>
          <a:spcPts val="500"/>
        </a:spcBef>
        <a:buClr>
          <a:srgbClr val="005094"/>
        </a:buClr>
        <a:buFont typeface="Arial" panose="020B0604020202020204" pitchFamily="34" charset="0"/>
        <a:buChar char="•"/>
        <a:defRPr sz="3600" kern="1200">
          <a:solidFill>
            <a:schemeClr val="tx1">
              <a:lumMod val="50000"/>
              <a:lumOff val="50000"/>
            </a:schemeClr>
          </a:solidFill>
          <a:latin typeface="+mn-lt"/>
          <a:ea typeface="+mn-ea"/>
          <a:cs typeface="+mn-cs"/>
        </a:defRPr>
      </a:lvl2pPr>
      <a:lvl3pPr marL="1143000" indent="-228600" algn="l" defTabSz="914400" rtl="0" eaLnBrk="1" latinLnBrk="0" hangingPunct="1">
        <a:lnSpc>
          <a:spcPct val="90000"/>
        </a:lnSpc>
        <a:spcBef>
          <a:spcPts val="500"/>
        </a:spcBef>
        <a:buClr>
          <a:srgbClr val="005094"/>
        </a:buClr>
        <a:buFont typeface="Arial" panose="020B0604020202020204" pitchFamily="34" charset="0"/>
        <a:buChar char="•"/>
        <a:defRPr sz="2800" kern="1200">
          <a:solidFill>
            <a:schemeClr val="tx1">
              <a:lumMod val="50000"/>
              <a:lumOff val="50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50000"/>
              <a:lumOff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50000"/>
              <a:lumOff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4.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4.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8.xml"/><Relationship Id="rId2" Type="http://schemas.openxmlformats.org/officeDocument/2006/relationships/diagramData" Target="../diagrams/data8.xml"/><Relationship Id="rId1" Type="http://schemas.openxmlformats.org/officeDocument/2006/relationships/slideLayout" Target="../slideLayouts/slideLayout4.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13.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diagramLayout" Target="../diagrams/layout9.xml"/><Relationship Id="rId2" Type="http://schemas.openxmlformats.org/officeDocument/2006/relationships/diagramData" Target="../diagrams/data9.xml"/><Relationship Id="rId1" Type="http://schemas.openxmlformats.org/officeDocument/2006/relationships/slideLayout" Target="../slideLayouts/slideLayout4.xml"/><Relationship Id="rId6" Type="http://schemas.microsoft.com/office/2007/relationships/diagramDrawing" Target="../diagrams/drawing9.xml"/><Relationship Id="rId5" Type="http://schemas.openxmlformats.org/officeDocument/2006/relationships/diagramColors" Target="../diagrams/colors9.xml"/><Relationship Id="rId4" Type="http://schemas.openxmlformats.org/officeDocument/2006/relationships/diagramQuickStyle" Target="../diagrams/quickStyle9.xml"/></Relationships>
</file>

<file path=ppt/slides/_rels/slide15.xml.rels><?xml version="1.0" encoding="UTF-8" standalone="yes"?>
<Relationships xmlns="http://schemas.openxmlformats.org/package/2006/relationships"><Relationship Id="rId3" Type="http://schemas.openxmlformats.org/officeDocument/2006/relationships/diagramData" Target="../diagrams/data10.xml"/><Relationship Id="rId7" Type="http://schemas.microsoft.com/office/2007/relationships/diagramDrawing" Target="../diagrams/drawing10.xml"/><Relationship Id="rId2" Type="http://schemas.openxmlformats.org/officeDocument/2006/relationships/notesSlide" Target="../notesSlides/notesSlide2.xml"/><Relationship Id="rId1" Type="http://schemas.openxmlformats.org/officeDocument/2006/relationships/slideLayout" Target="../slideLayouts/slideLayout4.xml"/><Relationship Id="rId6" Type="http://schemas.openxmlformats.org/officeDocument/2006/relationships/diagramColors" Target="../diagrams/colors10.xml"/><Relationship Id="rId5" Type="http://schemas.openxmlformats.org/officeDocument/2006/relationships/diagramQuickStyle" Target="../diagrams/quickStyle10.xml"/><Relationship Id="rId4" Type="http://schemas.openxmlformats.org/officeDocument/2006/relationships/diagramLayout" Target="../diagrams/layout10.xml"/></Relationships>
</file>

<file path=ppt/slides/_rels/slide16.xml.rels><?xml version="1.0" encoding="UTF-8" standalone="yes"?>
<Relationships xmlns="http://schemas.openxmlformats.org/package/2006/relationships"><Relationship Id="rId3" Type="http://schemas.openxmlformats.org/officeDocument/2006/relationships/diagramData" Target="../diagrams/data11.xml"/><Relationship Id="rId7" Type="http://schemas.microsoft.com/office/2007/relationships/diagramDrawing" Target="../diagrams/drawing11.xml"/><Relationship Id="rId2" Type="http://schemas.openxmlformats.org/officeDocument/2006/relationships/notesSlide" Target="../notesSlides/notesSlide3.xml"/><Relationship Id="rId1" Type="http://schemas.openxmlformats.org/officeDocument/2006/relationships/slideLayout" Target="../slideLayouts/slideLayout4.xml"/><Relationship Id="rId6" Type="http://schemas.openxmlformats.org/officeDocument/2006/relationships/diagramColors" Target="../diagrams/colors11.xml"/><Relationship Id="rId5" Type="http://schemas.openxmlformats.org/officeDocument/2006/relationships/diagramQuickStyle" Target="../diagrams/quickStyle11.xml"/><Relationship Id="rId4" Type="http://schemas.openxmlformats.org/officeDocument/2006/relationships/diagramLayout" Target="../diagrams/layout11.xml"/></Relationships>
</file>

<file path=ppt/slides/_rels/slide17.xml.rels><?xml version="1.0" encoding="UTF-8" standalone="yes"?>
<Relationships xmlns="http://schemas.openxmlformats.org/package/2006/relationships"><Relationship Id="rId3" Type="http://schemas.openxmlformats.org/officeDocument/2006/relationships/diagramData" Target="../diagrams/data12.xml"/><Relationship Id="rId7" Type="http://schemas.microsoft.com/office/2007/relationships/diagramDrawing" Target="../diagrams/drawing12.xml"/><Relationship Id="rId2" Type="http://schemas.openxmlformats.org/officeDocument/2006/relationships/notesSlide" Target="../notesSlides/notesSlide4.xml"/><Relationship Id="rId1" Type="http://schemas.openxmlformats.org/officeDocument/2006/relationships/slideLayout" Target="../slideLayouts/slideLayout4.xml"/><Relationship Id="rId6" Type="http://schemas.openxmlformats.org/officeDocument/2006/relationships/diagramColors" Target="../diagrams/colors12.xml"/><Relationship Id="rId5" Type="http://schemas.openxmlformats.org/officeDocument/2006/relationships/diagramQuickStyle" Target="../diagrams/quickStyle12.xml"/><Relationship Id="rId4" Type="http://schemas.openxmlformats.org/officeDocument/2006/relationships/diagramLayout" Target="../diagrams/layout12.xml"/></Relationships>
</file>

<file path=ppt/slides/_rels/slide18.xml.rels><?xml version="1.0" encoding="UTF-8" standalone="yes"?>
<Relationships xmlns="http://schemas.openxmlformats.org/package/2006/relationships"><Relationship Id="rId3" Type="http://schemas.openxmlformats.org/officeDocument/2006/relationships/diagramData" Target="../diagrams/data13.xml"/><Relationship Id="rId7" Type="http://schemas.microsoft.com/office/2007/relationships/diagramDrawing" Target="../diagrams/drawing13.xml"/><Relationship Id="rId2" Type="http://schemas.openxmlformats.org/officeDocument/2006/relationships/notesSlide" Target="../notesSlides/notesSlide5.xml"/><Relationship Id="rId1" Type="http://schemas.openxmlformats.org/officeDocument/2006/relationships/slideLayout" Target="../slideLayouts/slideLayout4.xml"/><Relationship Id="rId6" Type="http://schemas.openxmlformats.org/officeDocument/2006/relationships/diagramColors" Target="../diagrams/colors13.xml"/><Relationship Id="rId5" Type="http://schemas.openxmlformats.org/officeDocument/2006/relationships/diagramQuickStyle" Target="../diagrams/quickStyle13.xml"/><Relationship Id="rId4" Type="http://schemas.openxmlformats.org/officeDocument/2006/relationships/diagramLayout" Target="../diagrams/layout13.xml"/></Relationships>
</file>

<file path=ppt/slides/_rels/slide19.xml.rels><?xml version="1.0" encoding="UTF-8" standalone="yes"?>
<Relationships xmlns="http://schemas.openxmlformats.org/package/2006/relationships"><Relationship Id="rId3" Type="http://schemas.openxmlformats.org/officeDocument/2006/relationships/diagramData" Target="../diagrams/data14.xml"/><Relationship Id="rId7" Type="http://schemas.microsoft.com/office/2007/relationships/diagramDrawing" Target="../diagrams/drawing14.xml"/><Relationship Id="rId2" Type="http://schemas.openxmlformats.org/officeDocument/2006/relationships/notesSlide" Target="../notesSlides/notesSlide6.xml"/><Relationship Id="rId1" Type="http://schemas.openxmlformats.org/officeDocument/2006/relationships/slideLayout" Target="../slideLayouts/slideLayout4.xml"/><Relationship Id="rId6" Type="http://schemas.openxmlformats.org/officeDocument/2006/relationships/diagramColors" Target="../diagrams/colors14.xml"/><Relationship Id="rId5" Type="http://schemas.openxmlformats.org/officeDocument/2006/relationships/diagramQuickStyle" Target="../diagrams/quickStyle14.xml"/><Relationship Id="rId4" Type="http://schemas.openxmlformats.org/officeDocument/2006/relationships/diagramLayout" Target="../diagrams/layout1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diagramData" Target="../diagrams/data15.xml"/><Relationship Id="rId7" Type="http://schemas.microsoft.com/office/2007/relationships/diagramDrawing" Target="../diagrams/drawing15.xml"/><Relationship Id="rId2" Type="http://schemas.openxmlformats.org/officeDocument/2006/relationships/notesSlide" Target="../notesSlides/notesSlide7.xml"/><Relationship Id="rId1" Type="http://schemas.openxmlformats.org/officeDocument/2006/relationships/slideLayout" Target="../slideLayouts/slideLayout4.xml"/><Relationship Id="rId6" Type="http://schemas.openxmlformats.org/officeDocument/2006/relationships/diagramColors" Target="../diagrams/colors15.xml"/><Relationship Id="rId5" Type="http://schemas.openxmlformats.org/officeDocument/2006/relationships/diagramQuickStyle" Target="../diagrams/quickStyle15.xml"/><Relationship Id="rId4" Type="http://schemas.openxmlformats.org/officeDocument/2006/relationships/diagramLayout" Target="../diagrams/layout15.xml"/></Relationships>
</file>

<file path=ppt/slides/_rels/slide21.xml.rels><?xml version="1.0" encoding="UTF-8" standalone="yes"?>
<Relationships xmlns="http://schemas.openxmlformats.org/package/2006/relationships"><Relationship Id="rId3" Type="http://schemas.openxmlformats.org/officeDocument/2006/relationships/diagramData" Target="../diagrams/data16.xml"/><Relationship Id="rId7" Type="http://schemas.microsoft.com/office/2007/relationships/diagramDrawing" Target="../diagrams/drawing16.xml"/><Relationship Id="rId2" Type="http://schemas.openxmlformats.org/officeDocument/2006/relationships/notesSlide" Target="../notesSlides/notesSlide8.xml"/><Relationship Id="rId1" Type="http://schemas.openxmlformats.org/officeDocument/2006/relationships/slideLayout" Target="../slideLayouts/slideLayout4.xml"/><Relationship Id="rId6" Type="http://schemas.openxmlformats.org/officeDocument/2006/relationships/diagramColors" Target="../diagrams/colors16.xml"/><Relationship Id="rId5" Type="http://schemas.openxmlformats.org/officeDocument/2006/relationships/diagramQuickStyle" Target="../diagrams/quickStyle16.xml"/><Relationship Id="rId4" Type="http://schemas.openxmlformats.org/officeDocument/2006/relationships/diagramLayout" Target="../diagrams/layout16.xml"/></Relationships>
</file>

<file path=ppt/slides/_rels/slide22.xml.rels><?xml version="1.0" encoding="UTF-8" standalone="yes"?>
<Relationships xmlns="http://schemas.openxmlformats.org/package/2006/relationships"><Relationship Id="rId3" Type="http://schemas.openxmlformats.org/officeDocument/2006/relationships/diagramData" Target="../diagrams/data17.xml"/><Relationship Id="rId7" Type="http://schemas.microsoft.com/office/2007/relationships/diagramDrawing" Target="../diagrams/drawing17.xml"/><Relationship Id="rId2" Type="http://schemas.openxmlformats.org/officeDocument/2006/relationships/notesSlide" Target="../notesSlides/notesSlide9.xml"/><Relationship Id="rId1" Type="http://schemas.openxmlformats.org/officeDocument/2006/relationships/slideLayout" Target="../slideLayouts/slideLayout4.xml"/><Relationship Id="rId6" Type="http://schemas.openxmlformats.org/officeDocument/2006/relationships/diagramColors" Target="../diagrams/colors17.xml"/><Relationship Id="rId5" Type="http://schemas.openxmlformats.org/officeDocument/2006/relationships/diagramQuickStyle" Target="../diagrams/quickStyle17.xml"/><Relationship Id="rId4" Type="http://schemas.openxmlformats.org/officeDocument/2006/relationships/diagramLayout" Target="../diagrams/layout17.xml"/></Relationships>
</file>

<file path=ppt/slides/_rels/slide23.xml.rels><?xml version="1.0" encoding="UTF-8" standalone="yes"?>
<Relationships xmlns="http://schemas.openxmlformats.org/package/2006/relationships"><Relationship Id="rId3" Type="http://schemas.openxmlformats.org/officeDocument/2006/relationships/diagramData" Target="../diagrams/data18.xml"/><Relationship Id="rId7" Type="http://schemas.microsoft.com/office/2007/relationships/diagramDrawing" Target="../diagrams/drawing18.xml"/><Relationship Id="rId2" Type="http://schemas.openxmlformats.org/officeDocument/2006/relationships/notesSlide" Target="../notesSlides/notesSlide10.xml"/><Relationship Id="rId1" Type="http://schemas.openxmlformats.org/officeDocument/2006/relationships/slideLayout" Target="../slideLayouts/slideLayout4.xml"/><Relationship Id="rId6" Type="http://schemas.openxmlformats.org/officeDocument/2006/relationships/diagramColors" Target="../diagrams/colors18.xml"/><Relationship Id="rId5" Type="http://schemas.openxmlformats.org/officeDocument/2006/relationships/diagramQuickStyle" Target="../diagrams/quickStyle18.xml"/><Relationship Id="rId4" Type="http://schemas.openxmlformats.org/officeDocument/2006/relationships/diagramLayout" Target="../diagrams/layout18.xml"/></Relationships>
</file>

<file path=ppt/slides/_rels/slide24.xml.rels><?xml version="1.0" encoding="UTF-8" standalone="yes"?>
<Relationships xmlns="http://schemas.openxmlformats.org/package/2006/relationships"><Relationship Id="rId3" Type="http://schemas.openxmlformats.org/officeDocument/2006/relationships/diagramData" Target="../diagrams/data19.xml"/><Relationship Id="rId7" Type="http://schemas.microsoft.com/office/2007/relationships/diagramDrawing" Target="../diagrams/drawing19.xml"/><Relationship Id="rId2" Type="http://schemas.openxmlformats.org/officeDocument/2006/relationships/notesSlide" Target="../notesSlides/notesSlide11.xml"/><Relationship Id="rId1" Type="http://schemas.openxmlformats.org/officeDocument/2006/relationships/slideLayout" Target="../slideLayouts/slideLayout4.xml"/><Relationship Id="rId6" Type="http://schemas.openxmlformats.org/officeDocument/2006/relationships/diagramColors" Target="../diagrams/colors19.xml"/><Relationship Id="rId5" Type="http://schemas.openxmlformats.org/officeDocument/2006/relationships/diagramQuickStyle" Target="../diagrams/quickStyle19.xml"/><Relationship Id="rId4" Type="http://schemas.openxmlformats.org/officeDocument/2006/relationships/diagramLayout" Target="../diagrams/layout19.xml"/></Relationships>
</file>

<file path=ppt/slides/_rels/slide25.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3" Type="http://schemas.openxmlformats.org/officeDocument/2006/relationships/diagramLayout" Target="../diagrams/layout20.xml"/><Relationship Id="rId2" Type="http://schemas.openxmlformats.org/officeDocument/2006/relationships/diagramData" Target="../diagrams/data20.xml"/><Relationship Id="rId1" Type="http://schemas.openxmlformats.org/officeDocument/2006/relationships/slideLayout" Target="../slideLayouts/slideLayout4.xml"/><Relationship Id="rId6" Type="http://schemas.microsoft.com/office/2007/relationships/diagramDrawing" Target="../diagrams/drawing20.xml"/><Relationship Id="rId5" Type="http://schemas.openxmlformats.org/officeDocument/2006/relationships/diagramColors" Target="../diagrams/colors20.xml"/><Relationship Id="rId4" Type="http://schemas.openxmlformats.org/officeDocument/2006/relationships/diagramQuickStyle" Target="../diagrams/quickStyle20.xml"/></Relationships>
</file>

<file path=ppt/slides/_rels/slide27.xml.rels><?xml version="1.0" encoding="UTF-8" standalone="yes"?>
<Relationships xmlns="http://schemas.openxmlformats.org/package/2006/relationships"><Relationship Id="rId3" Type="http://schemas.openxmlformats.org/officeDocument/2006/relationships/diagramLayout" Target="../diagrams/layout21.xml"/><Relationship Id="rId2" Type="http://schemas.openxmlformats.org/officeDocument/2006/relationships/diagramData" Target="../diagrams/data21.xml"/><Relationship Id="rId1" Type="http://schemas.openxmlformats.org/officeDocument/2006/relationships/slideLayout" Target="../slideLayouts/slideLayout4.xml"/><Relationship Id="rId6" Type="http://schemas.microsoft.com/office/2007/relationships/diagramDrawing" Target="../diagrams/drawing21.xml"/><Relationship Id="rId5" Type="http://schemas.openxmlformats.org/officeDocument/2006/relationships/diagramColors" Target="../diagrams/colors21.xml"/><Relationship Id="rId4" Type="http://schemas.openxmlformats.org/officeDocument/2006/relationships/diagramQuickStyle" Target="../diagrams/quickStyle21.xml"/></Relationships>
</file>

<file path=ppt/slides/_rels/slide28.xml.rels><?xml version="1.0" encoding="UTF-8" standalone="yes"?>
<Relationships xmlns="http://schemas.openxmlformats.org/package/2006/relationships"><Relationship Id="rId3" Type="http://schemas.openxmlformats.org/officeDocument/2006/relationships/diagramLayout" Target="../diagrams/layout22.xml"/><Relationship Id="rId2" Type="http://schemas.openxmlformats.org/officeDocument/2006/relationships/diagramData" Target="../diagrams/data22.xml"/><Relationship Id="rId1" Type="http://schemas.openxmlformats.org/officeDocument/2006/relationships/slideLayout" Target="../slideLayouts/slideLayout4.xml"/><Relationship Id="rId6" Type="http://schemas.microsoft.com/office/2007/relationships/diagramDrawing" Target="../diagrams/drawing22.xml"/><Relationship Id="rId5" Type="http://schemas.openxmlformats.org/officeDocument/2006/relationships/diagramColors" Target="../diagrams/colors22.xml"/><Relationship Id="rId4" Type="http://schemas.openxmlformats.org/officeDocument/2006/relationships/diagramQuickStyle" Target="../diagrams/quickStyle22.xml"/></Relationships>
</file>

<file path=ppt/slides/_rels/slide29.xml.rels><?xml version="1.0" encoding="UTF-8" standalone="yes"?>
<Relationships xmlns="http://schemas.openxmlformats.org/package/2006/relationships"><Relationship Id="rId3" Type="http://schemas.openxmlformats.org/officeDocument/2006/relationships/diagramLayout" Target="../diagrams/layout23.xml"/><Relationship Id="rId7" Type="http://schemas.openxmlformats.org/officeDocument/2006/relationships/image" Target="../media/image48.png"/><Relationship Id="rId2" Type="http://schemas.openxmlformats.org/officeDocument/2006/relationships/diagramData" Target="../diagrams/data23.xml"/><Relationship Id="rId1" Type="http://schemas.openxmlformats.org/officeDocument/2006/relationships/slideLayout" Target="../slideLayouts/slideLayout4.xml"/><Relationship Id="rId6" Type="http://schemas.microsoft.com/office/2007/relationships/diagramDrawing" Target="../diagrams/drawing23.xml"/><Relationship Id="rId5" Type="http://schemas.openxmlformats.org/officeDocument/2006/relationships/diagramColors" Target="../diagrams/colors23.xml"/><Relationship Id="rId4" Type="http://schemas.openxmlformats.org/officeDocument/2006/relationships/diagramQuickStyle" Target="../diagrams/quickStyle23.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2" Type="http://schemas.openxmlformats.org/officeDocument/2006/relationships/image" Target="../media/image49.png"/><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3" Type="http://schemas.openxmlformats.org/officeDocument/2006/relationships/diagramData" Target="../diagrams/data24.xml"/><Relationship Id="rId7" Type="http://schemas.microsoft.com/office/2007/relationships/diagramDrawing" Target="../diagrams/drawing24.xml"/><Relationship Id="rId2" Type="http://schemas.openxmlformats.org/officeDocument/2006/relationships/notesSlide" Target="../notesSlides/notesSlide12.xml"/><Relationship Id="rId1" Type="http://schemas.openxmlformats.org/officeDocument/2006/relationships/slideLayout" Target="../slideLayouts/slideLayout4.xml"/><Relationship Id="rId6" Type="http://schemas.openxmlformats.org/officeDocument/2006/relationships/diagramColors" Target="../diagrams/colors24.xml"/><Relationship Id="rId5" Type="http://schemas.openxmlformats.org/officeDocument/2006/relationships/diagramQuickStyle" Target="../diagrams/quickStyle24.xml"/><Relationship Id="rId4" Type="http://schemas.openxmlformats.org/officeDocument/2006/relationships/diagramLayout" Target="../diagrams/layout24.xml"/></Relationships>
</file>

<file path=ppt/slides/_rels/slide32.xml.rels><?xml version="1.0" encoding="UTF-8" standalone="yes"?>
<Relationships xmlns="http://schemas.openxmlformats.org/package/2006/relationships"><Relationship Id="rId3" Type="http://schemas.openxmlformats.org/officeDocument/2006/relationships/diagramData" Target="../diagrams/data25.xml"/><Relationship Id="rId7" Type="http://schemas.microsoft.com/office/2007/relationships/diagramDrawing" Target="../diagrams/drawing25.xml"/><Relationship Id="rId2" Type="http://schemas.openxmlformats.org/officeDocument/2006/relationships/notesSlide" Target="../notesSlides/notesSlide13.xml"/><Relationship Id="rId1" Type="http://schemas.openxmlformats.org/officeDocument/2006/relationships/slideLayout" Target="../slideLayouts/slideLayout4.xml"/><Relationship Id="rId6" Type="http://schemas.openxmlformats.org/officeDocument/2006/relationships/diagramColors" Target="../diagrams/colors25.xml"/><Relationship Id="rId5" Type="http://schemas.openxmlformats.org/officeDocument/2006/relationships/diagramQuickStyle" Target="../diagrams/quickStyle25.xml"/><Relationship Id="rId4" Type="http://schemas.openxmlformats.org/officeDocument/2006/relationships/diagramLayout" Target="../diagrams/layout25.xml"/></Relationships>
</file>

<file path=ppt/slides/_rels/slide33.xml.rels><?xml version="1.0" encoding="UTF-8" standalone="yes"?>
<Relationships xmlns="http://schemas.openxmlformats.org/package/2006/relationships"><Relationship Id="rId3" Type="http://schemas.openxmlformats.org/officeDocument/2006/relationships/diagramData" Target="../diagrams/data26.xml"/><Relationship Id="rId7" Type="http://schemas.microsoft.com/office/2007/relationships/diagramDrawing" Target="../diagrams/drawing26.xml"/><Relationship Id="rId2" Type="http://schemas.openxmlformats.org/officeDocument/2006/relationships/notesSlide" Target="../notesSlides/notesSlide14.xml"/><Relationship Id="rId1" Type="http://schemas.openxmlformats.org/officeDocument/2006/relationships/slideLayout" Target="../slideLayouts/slideLayout4.xml"/><Relationship Id="rId6" Type="http://schemas.openxmlformats.org/officeDocument/2006/relationships/diagramColors" Target="../diagrams/colors26.xml"/><Relationship Id="rId5" Type="http://schemas.openxmlformats.org/officeDocument/2006/relationships/diagramQuickStyle" Target="../diagrams/quickStyle26.xml"/><Relationship Id="rId4" Type="http://schemas.openxmlformats.org/officeDocument/2006/relationships/diagramLayout" Target="../diagrams/layout26.xml"/></Relationships>
</file>

<file path=ppt/slides/_rels/slide34.xml.rels><?xml version="1.0" encoding="UTF-8" standalone="yes"?>
<Relationships xmlns="http://schemas.openxmlformats.org/package/2006/relationships"><Relationship Id="rId3" Type="http://schemas.openxmlformats.org/officeDocument/2006/relationships/diagramData" Target="../diagrams/data27.xml"/><Relationship Id="rId7" Type="http://schemas.microsoft.com/office/2007/relationships/diagramDrawing" Target="../diagrams/drawing27.xml"/><Relationship Id="rId2" Type="http://schemas.openxmlformats.org/officeDocument/2006/relationships/notesSlide" Target="../notesSlides/notesSlide15.xml"/><Relationship Id="rId1" Type="http://schemas.openxmlformats.org/officeDocument/2006/relationships/slideLayout" Target="../slideLayouts/slideLayout4.xml"/><Relationship Id="rId6" Type="http://schemas.openxmlformats.org/officeDocument/2006/relationships/diagramColors" Target="../diagrams/colors27.xml"/><Relationship Id="rId5" Type="http://schemas.openxmlformats.org/officeDocument/2006/relationships/diagramQuickStyle" Target="../diagrams/quickStyle27.xml"/><Relationship Id="rId4" Type="http://schemas.openxmlformats.org/officeDocument/2006/relationships/diagramLayout" Target="../diagrams/layout27.xml"/></Relationships>
</file>

<file path=ppt/slides/_rels/slide35.xml.rels><?xml version="1.0" encoding="UTF-8" standalone="yes"?>
<Relationships xmlns="http://schemas.openxmlformats.org/package/2006/relationships"><Relationship Id="rId2" Type="http://schemas.openxmlformats.org/officeDocument/2006/relationships/image" Target="../media/image61.png"/><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3" Type="http://schemas.openxmlformats.org/officeDocument/2006/relationships/diagramLayout" Target="../diagrams/layout28.xml"/><Relationship Id="rId2" Type="http://schemas.openxmlformats.org/officeDocument/2006/relationships/diagramData" Target="../diagrams/data28.xml"/><Relationship Id="rId1" Type="http://schemas.openxmlformats.org/officeDocument/2006/relationships/slideLayout" Target="../slideLayouts/slideLayout4.xml"/><Relationship Id="rId6" Type="http://schemas.microsoft.com/office/2007/relationships/diagramDrawing" Target="../diagrams/drawing28.xml"/><Relationship Id="rId5" Type="http://schemas.openxmlformats.org/officeDocument/2006/relationships/diagramColors" Target="../diagrams/colors28.xml"/><Relationship Id="rId4" Type="http://schemas.openxmlformats.org/officeDocument/2006/relationships/diagramQuickStyle" Target="../diagrams/quickStyle28.xml"/></Relationships>
</file>

<file path=ppt/slides/_rels/slide37.xml.rels><?xml version="1.0" encoding="UTF-8" standalone="yes"?>
<Relationships xmlns="http://schemas.openxmlformats.org/package/2006/relationships"><Relationship Id="rId3" Type="http://schemas.openxmlformats.org/officeDocument/2006/relationships/diagramLayout" Target="../diagrams/layout29.xml"/><Relationship Id="rId2" Type="http://schemas.openxmlformats.org/officeDocument/2006/relationships/diagramData" Target="../diagrams/data29.xml"/><Relationship Id="rId1" Type="http://schemas.openxmlformats.org/officeDocument/2006/relationships/slideLayout" Target="../slideLayouts/slideLayout4.xml"/><Relationship Id="rId6" Type="http://schemas.microsoft.com/office/2007/relationships/diagramDrawing" Target="../diagrams/drawing29.xml"/><Relationship Id="rId5" Type="http://schemas.openxmlformats.org/officeDocument/2006/relationships/diagramColors" Target="../diagrams/colors29.xml"/><Relationship Id="rId4" Type="http://schemas.openxmlformats.org/officeDocument/2006/relationships/diagramQuickStyle" Target="../diagrams/quickStyle29.xml"/></Relationships>
</file>

<file path=ppt/slides/_rels/slide38.xml.rels><?xml version="1.0" encoding="UTF-8" standalone="yes"?>
<Relationships xmlns="http://schemas.openxmlformats.org/package/2006/relationships"><Relationship Id="rId3" Type="http://schemas.openxmlformats.org/officeDocument/2006/relationships/diagramLayout" Target="../diagrams/layout30.xml"/><Relationship Id="rId2" Type="http://schemas.openxmlformats.org/officeDocument/2006/relationships/diagramData" Target="../diagrams/data30.xml"/><Relationship Id="rId1" Type="http://schemas.openxmlformats.org/officeDocument/2006/relationships/slideLayout" Target="../slideLayouts/slideLayout4.xml"/><Relationship Id="rId6" Type="http://schemas.microsoft.com/office/2007/relationships/diagramDrawing" Target="../diagrams/drawing30.xml"/><Relationship Id="rId5" Type="http://schemas.openxmlformats.org/officeDocument/2006/relationships/diagramColors" Target="../diagrams/colors30.xml"/><Relationship Id="rId4" Type="http://schemas.openxmlformats.org/officeDocument/2006/relationships/diagramQuickStyle" Target="../diagrams/quickStyle30.xml"/></Relationships>
</file>

<file path=ppt/slides/_rels/slide39.xml.rels><?xml version="1.0" encoding="UTF-8" standalone="yes"?>
<Relationships xmlns="http://schemas.openxmlformats.org/package/2006/relationships"><Relationship Id="rId3" Type="http://schemas.openxmlformats.org/officeDocument/2006/relationships/diagramLayout" Target="../diagrams/layout31.xml"/><Relationship Id="rId2" Type="http://schemas.openxmlformats.org/officeDocument/2006/relationships/diagramData" Target="../diagrams/data31.xml"/><Relationship Id="rId1" Type="http://schemas.openxmlformats.org/officeDocument/2006/relationships/slideLayout" Target="../slideLayouts/slideLayout4.xml"/><Relationship Id="rId6" Type="http://schemas.microsoft.com/office/2007/relationships/diagramDrawing" Target="../diagrams/drawing31.xml"/><Relationship Id="rId5" Type="http://schemas.openxmlformats.org/officeDocument/2006/relationships/diagramColors" Target="../diagrams/colors31.xml"/><Relationship Id="rId4" Type="http://schemas.openxmlformats.org/officeDocument/2006/relationships/diagramQuickStyle" Target="../diagrams/quickStyle31.xml"/></Relationships>
</file>

<file path=ppt/slides/_rels/slide4.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xml"/><Relationship Id="rId1" Type="http://schemas.openxmlformats.org/officeDocument/2006/relationships/slideLayout" Target="../slideLayouts/slideLayout4.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40.xml.rels><?xml version="1.0" encoding="UTF-8" standalone="yes"?>
<Relationships xmlns="http://schemas.openxmlformats.org/package/2006/relationships"><Relationship Id="rId3" Type="http://schemas.openxmlformats.org/officeDocument/2006/relationships/diagramLayout" Target="../diagrams/layout32.xml"/><Relationship Id="rId2" Type="http://schemas.openxmlformats.org/officeDocument/2006/relationships/diagramData" Target="../diagrams/data32.xml"/><Relationship Id="rId1" Type="http://schemas.openxmlformats.org/officeDocument/2006/relationships/slideLayout" Target="../slideLayouts/slideLayout4.xml"/><Relationship Id="rId6" Type="http://schemas.microsoft.com/office/2007/relationships/diagramDrawing" Target="../diagrams/drawing32.xml"/><Relationship Id="rId5" Type="http://schemas.openxmlformats.org/officeDocument/2006/relationships/diagramColors" Target="../diagrams/colors32.xml"/><Relationship Id="rId4" Type="http://schemas.openxmlformats.org/officeDocument/2006/relationships/diagramQuickStyle" Target="../diagrams/quickStyle32.xml"/></Relationships>
</file>

<file path=ppt/slides/_rels/slide41.xml.rels><?xml version="1.0" encoding="UTF-8" standalone="yes"?>
<Relationships xmlns="http://schemas.openxmlformats.org/package/2006/relationships"><Relationship Id="rId3" Type="http://schemas.openxmlformats.org/officeDocument/2006/relationships/diagramLayout" Target="../diagrams/layout33.xml"/><Relationship Id="rId2" Type="http://schemas.openxmlformats.org/officeDocument/2006/relationships/diagramData" Target="../diagrams/data33.xml"/><Relationship Id="rId1" Type="http://schemas.openxmlformats.org/officeDocument/2006/relationships/slideLayout" Target="../slideLayouts/slideLayout4.xml"/><Relationship Id="rId6" Type="http://schemas.microsoft.com/office/2007/relationships/diagramDrawing" Target="../diagrams/drawing33.xml"/><Relationship Id="rId5" Type="http://schemas.openxmlformats.org/officeDocument/2006/relationships/diagramColors" Target="../diagrams/colors33.xml"/><Relationship Id="rId4" Type="http://schemas.openxmlformats.org/officeDocument/2006/relationships/diagramQuickStyle" Target="../diagrams/quickStyle33.xml"/></Relationships>
</file>

<file path=ppt/slides/_rels/slide42.xml.rels><?xml version="1.0" encoding="UTF-8" standalone="yes"?>
<Relationships xmlns="http://schemas.openxmlformats.org/package/2006/relationships"><Relationship Id="rId3" Type="http://schemas.openxmlformats.org/officeDocument/2006/relationships/diagramLayout" Target="../diagrams/layout34.xml"/><Relationship Id="rId2" Type="http://schemas.openxmlformats.org/officeDocument/2006/relationships/diagramData" Target="../diagrams/data34.xml"/><Relationship Id="rId1" Type="http://schemas.openxmlformats.org/officeDocument/2006/relationships/slideLayout" Target="../slideLayouts/slideLayout4.xml"/><Relationship Id="rId6" Type="http://schemas.microsoft.com/office/2007/relationships/diagramDrawing" Target="../diagrams/drawing34.xml"/><Relationship Id="rId5" Type="http://schemas.openxmlformats.org/officeDocument/2006/relationships/diagramColors" Target="../diagrams/colors34.xml"/><Relationship Id="rId4" Type="http://schemas.openxmlformats.org/officeDocument/2006/relationships/diagramQuickStyle" Target="../diagrams/quickStyle34.xml"/></Relationships>
</file>

<file path=ppt/slides/_rels/slide43.xml.rels><?xml version="1.0" encoding="UTF-8" standalone="yes"?>
<Relationships xmlns="http://schemas.openxmlformats.org/package/2006/relationships"><Relationship Id="rId3" Type="http://schemas.openxmlformats.org/officeDocument/2006/relationships/diagramLayout" Target="../diagrams/layout35.xml"/><Relationship Id="rId2" Type="http://schemas.openxmlformats.org/officeDocument/2006/relationships/diagramData" Target="../diagrams/data35.xml"/><Relationship Id="rId1" Type="http://schemas.openxmlformats.org/officeDocument/2006/relationships/slideLayout" Target="../slideLayouts/slideLayout4.xml"/><Relationship Id="rId6" Type="http://schemas.microsoft.com/office/2007/relationships/diagramDrawing" Target="../diagrams/drawing35.xml"/><Relationship Id="rId5" Type="http://schemas.openxmlformats.org/officeDocument/2006/relationships/diagramColors" Target="../diagrams/colors35.xml"/><Relationship Id="rId4" Type="http://schemas.openxmlformats.org/officeDocument/2006/relationships/diagramQuickStyle" Target="../diagrams/quickStyle35.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5.xml.rels><?xml version="1.0" encoding="UTF-8" standalone="yes"?>
<Relationships xmlns="http://schemas.openxmlformats.org/package/2006/relationships"><Relationship Id="rId2" Type="http://schemas.openxmlformats.org/officeDocument/2006/relationships/image" Target="../media/image70.png"/><Relationship Id="rId1" Type="http://schemas.openxmlformats.org/officeDocument/2006/relationships/slideLayout" Target="../slideLayouts/slideLayout3.xml"/></Relationships>
</file>

<file path=ppt/slides/_rels/slide46.xml.rels><?xml version="1.0" encoding="UTF-8" standalone="yes"?>
<Relationships xmlns="http://schemas.openxmlformats.org/package/2006/relationships"><Relationship Id="rId3" Type="http://schemas.openxmlformats.org/officeDocument/2006/relationships/diagramLayout" Target="../diagrams/layout36.xml"/><Relationship Id="rId2" Type="http://schemas.openxmlformats.org/officeDocument/2006/relationships/diagramData" Target="../diagrams/data36.xml"/><Relationship Id="rId1" Type="http://schemas.openxmlformats.org/officeDocument/2006/relationships/slideLayout" Target="../slideLayouts/slideLayout4.xml"/><Relationship Id="rId6" Type="http://schemas.microsoft.com/office/2007/relationships/diagramDrawing" Target="../diagrams/drawing36.xml"/><Relationship Id="rId5" Type="http://schemas.openxmlformats.org/officeDocument/2006/relationships/diagramColors" Target="../diagrams/colors36.xml"/><Relationship Id="rId4" Type="http://schemas.openxmlformats.org/officeDocument/2006/relationships/diagramQuickStyle" Target="../diagrams/quickStyle36.xml"/></Relationships>
</file>

<file path=ppt/slides/_rels/slide47.xml.rels><?xml version="1.0" encoding="UTF-8" standalone="yes"?>
<Relationships xmlns="http://schemas.openxmlformats.org/package/2006/relationships"><Relationship Id="rId3" Type="http://schemas.openxmlformats.org/officeDocument/2006/relationships/diagramLayout" Target="../diagrams/layout37.xml"/><Relationship Id="rId2" Type="http://schemas.openxmlformats.org/officeDocument/2006/relationships/diagramData" Target="../diagrams/data37.xml"/><Relationship Id="rId1" Type="http://schemas.openxmlformats.org/officeDocument/2006/relationships/slideLayout" Target="../slideLayouts/slideLayout4.xml"/><Relationship Id="rId6" Type="http://schemas.microsoft.com/office/2007/relationships/diagramDrawing" Target="../diagrams/drawing37.xml"/><Relationship Id="rId5" Type="http://schemas.openxmlformats.org/officeDocument/2006/relationships/diagramColors" Target="../diagrams/colors37.xml"/><Relationship Id="rId4" Type="http://schemas.openxmlformats.org/officeDocument/2006/relationships/diagramQuickStyle" Target="../diagrams/quickStyle37.xml"/></Relationships>
</file>

<file path=ppt/slides/_rels/slide48.xml.rels><?xml version="1.0" encoding="UTF-8" standalone="yes"?>
<Relationships xmlns="http://schemas.openxmlformats.org/package/2006/relationships"><Relationship Id="rId3" Type="http://schemas.openxmlformats.org/officeDocument/2006/relationships/diagramLayout" Target="../diagrams/layout38.xml"/><Relationship Id="rId2" Type="http://schemas.openxmlformats.org/officeDocument/2006/relationships/diagramData" Target="../diagrams/data38.xml"/><Relationship Id="rId1" Type="http://schemas.openxmlformats.org/officeDocument/2006/relationships/slideLayout" Target="../slideLayouts/slideLayout4.xml"/><Relationship Id="rId6" Type="http://schemas.microsoft.com/office/2007/relationships/diagramDrawing" Target="../diagrams/drawing38.xml"/><Relationship Id="rId5" Type="http://schemas.openxmlformats.org/officeDocument/2006/relationships/diagramColors" Target="../diagrams/colors38.xml"/><Relationship Id="rId4" Type="http://schemas.openxmlformats.org/officeDocument/2006/relationships/diagramQuickStyle" Target="../diagrams/quickStyle38.xml"/></Relationships>
</file>

<file path=ppt/slides/_rels/slide49.xml.rels><?xml version="1.0" encoding="UTF-8" standalone="yes"?>
<Relationships xmlns="http://schemas.openxmlformats.org/package/2006/relationships"><Relationship Id="rId3" Type="http://schemas.openxmlformats.org/officeDocument/2006/relationships/diagramLayout" Target="../diagrams/layout39.xml"/><Relationship Id="rId2" Type="http://schemas.openxmlformats.org/officeDocument/2006/relationships/diagramData" Target="../diagrams/data39.xml"/><Relationship Id="rId1" Type="http://schemas.openxmlformats.org/officeDocument/2006/relationships/slideLayout" Target="../slideLayouts/slideLayout4.xml"/><Relationship Id="rId6" Type="http://schemas.microsoft.com/office/2007/relationships/diagramDrawing" Target="../diagrams/drawing39.xml"/><Relationship Id="rId5" Type="http://schemas.openxmlformats.org/officeDocument/2006/relationships/diagramColors" Target="../diagrams/colors39.xml"/><Relationship Id="rId4" Type="http://schemas.openxmlformats.org/officeDocument/2006/relationships/diagramQuickStyle" Target="../diagrams/quickStyle39.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3.xml"/></Relationships>
</file>

<file path=ppt/slides/_rels/slide50.xml.rels><?xml version="1.0" encoding="UTF-8" standalone="yes"?>
<Relationships xmlns="http://schemas.openxmlformats.org/package/2006/relationships"><Relationship Id="rId3" Type="http://schemas.openxmlformats.org/officeDocument/2006/relationships/diagramLayout" Target="../diagrams/layout40.xml"/><Relationship Id="rId2" Type="http://schemas.openxmlformats.org/officeDocument/2006/relationships/diagramData" Target="../diagrams/data40.xml"/><Relationship Id="rId1" Type="http://schemas.openxmlformats.org/officeDocument/2006/relationships/slideLayout" Target="../slideLayouts/slideLayout4.xml"/><Relationship Id="rId6" Type="http://schemas.microsoft.com/office/2007/relationships/diagramDrawing" Target="../diagrams/drawing40.xml"/><Relationship Id="rId5" Type="http://schemas.openxmlformats.org/officeDocument/2006/relationships/diagramColors" Target="../diagrams/colors40.xml"/><Relationship Id="rId4" Type="http://schemas.openxmlformats.org/officeDocument/2006/relationships/diagramQuickStyle" Target="../diagrams/quickStyle40.xml"/></Relationships>
</file>

<file path=ppt/slides/_rels/slide51.xml.rels><?xml version="1.0" encoding="UTF-8" standalone="yes"?>
<Relationships xmlns="http://schemas.openxmlformats.org/package/2006/relationships"><Relationship Id="rId3" Type="http://schemas.openxmlformats.org/officeDocument/2006/relationships/diagramLayout" Target="../diagrams/layout41.xml"/><Relationship Id="rId2" Type="http://schemas.openxmlformats.org/officeDocument/2006/relationships/diagramData" Target="../diagrams/data41.xml"/><Relationship Id="rId1" Type="http://schemas.openxmlformats.org/officeDocument/2006/relationships/slideLayout" Target="../slideLayouts/slideLayout4.xml"/><Relationship Id="rId6" Type="http://schemas.microsoft.com/office/2007/relationships/diagramDrawing" Target="../diagrams/drawing41.xml"/><Relationship Id="rId5" Type="http://schemas.openxmlformats.org/officeDocument/2006/relationships/diagramColors" Target="../diagrams/colors41.xml"/><Relationship Id="rId4" Type="http://schemas.openxmlformats.org/officeDocument/2006/relationships/diagramQuickStyle" Target="../diagrams/quickStyle41.xml"/></Relationships>
</file>

<file path=ppt/slides/_rels/slide52.xml.rels><?xml version="1.0" encoding="UTF-8" standalone="yes"?>
<Relationships xmlns="http://schemas.openxmlformats.org/package/2006/relationships"><Relationship Id="rId3" Type="http://schemas.openxmlformats.org/officeDocument/2006/relationships/diagramLayout" Target="../diagrams/layout42.xml"/><Relationship Id="rId2" Type="http://schemas.openxmlformats.org/officeDocument/2006/relationships/diagramData" Target="../diagrams/data42.xml"/><Relationship Id="rId1" Type="http://schemas.openxmlformats.org/officeDocument/2006/relationships/slideLayout" Target="../slideLayouts/slideLayout4.xml"/><Relationship Id="rId6" Type="http://schemas.microsoft.com/office/2007/relationships/diagramDrawing" Target="../diagrams/drawing42.xml"/><Relationship Id="rId5" Type="http://schemas.openxmlformats.org/officeDocument/2006/relationships/diagramColors" Target="../diagrams/colors42.xml"/><Relationship Id="rId4" Type="http://schemas.openxmlformats.org/officeDocument/2006/relationships/diagramQuickStyle" Target="../diagrams/quickStyle42.xml"/></Relationships>
</file>

<file path=ppt/slides/_rels/slide53.xml.rels><?xml version="1.0" encoding="UTF-8" standalone="yes"?>
<Relationships xmlns="http://schemas.openxmlformats.org/package/2006/relationships"><Relationship Id="rId3" Type="http://schemas.openxmlformats.org/officeDocument/2006/relationships/diagramLayout" Target="../diagrams/layout43.xml"/><Relationship Id="rId2" Type="http://schemas.openxmlformats.org/officeDocument/2006/relationships/diagramData" Target="../diagrams/data43.xml"/><Relationship Id="rId1" Type="http://schemas.openxmlformats.org/officeDocument/2006/relationships/slideLayout" Target="../slideLayouts/slideLayout4.xml"/><Relationship Id="rId6" Type="http://schemas.microsoft.com/office/2007/relationships/diagramDrawing" Target="../diagrams/drawing43.xml"/><Relationship Id="rId5" Type="http://schemas.openxmlformats.org/officeDocument/2006/relationships/diagramColors" Target="../diagrams/colors43.xml"/><Relationship Id="rId4" Type="http://schemas.openxmlformats.org/officeDocument/2006/relationships/diagramQuickStyle" Target="../diagrams/quickStyle43.xml"/></Relationships>
</file>

<file path=ppt/slides/_rels/slide54.xml.rels><?xml version="1.0" encoding="UTF-8" standalone="yes"?>
<Relationships xmlns="http://schemas.openxmlformats.org/package/2006/relationships"><Relationship Id="rId3" Type="http://schemas.openxmlformats.org/officeDocument/2006/relationships/diagramLayout" Target="../diagrams/layout44.xml"/><Relationship Id="rId2" Type="http://schemas.openxmlformats.org/officeDocument/2006/relationships/diagramData" Target="../diagrams/data44.xml"/><Relationship Id="rId1" Type="http://schemas.openxmlformats.org/officeDocument/2006/relationships/slideLayout" Target="../slideLayouts/slideLayout4.xml"/><Relationship Id="rId6" Type="http://schemas.microsoft.com/office/2007/relationships/diagramDrawing" Target="../diagrams/drawing44.xml"/><Relationship Id="rId5" Type="http://schemas.openxmlformats.org/officeDocument/2006/relationships/diagramColors" Target="../diagrams/colors44.xml"/><Relationship Id="rId4" Type="http://schemas.openxmlformats.org/officeDocument/2006/relationships/diagramQuickStyle" Target="../diagrams/quickStyle44.xml"/></Relationships>
</file>

<file path=ppt/slides/_rels/slide55.xml.rels><?xml version="1.0" encoding="UTF-8" standalone="yes"?>
<Relationships xmlns="http://schemas.openxmlformats.org/package/2006/relationships"><Relationship Id="rId2" Type="http://schemas.openxmlformats.org/officeDocument/2006/relationships/image" Target="../media/image79.png"/><Relationship Id="rId1" Type="http://schemas.openxmlformats.org/officeDocument/2006/relationships/slideLayout" Target="../slideLayouts/slideLayout3.xml"/></Relationships>
</file>

<file path=ppt/slides/_rels/slide56.xml.rels><?xml version="1.0" encoding="UTF-8" standalone="yes"?>
<Relationships xmlns="http://schemas.openxmlformats.org/package/2006/relationships"><Relationship Id="rId3" Type="http://schemas.openxmlformats.org/officeDocument/2006/relationships/diagramLayout" Target="../diagrams/layout45.xml"/><Relationship Id="rId2" Type="http://schemas.openxmlformats.org/officeDocument/2006/relationships/diagramData" Target="../diagrams/data45.xml"/><Relationship Id="rId1" Type="http://schemas.openxmlformats.org/officeDocument/2006/relationships/slideLayout" Target="../slideLayouts/slideLayout4.xml"/><Relationship Id="rId6" Type="http://schemas.microsoft.com/office/2007/relationships/diagramDrawing" Target="../diagrams/drawing45.xml"/><Relationship Id="rId5" Type="http://schemas.openxmlformats.org/officeDocument/2006/relationships/diagramColors" Target="../diagrams/colors45.xml"/><Relationship Id="rId4" Type="http://schemas.openxmlformats.org/officeDocument/2006/relationships/diagramQuickStyle" Target="../diagrams/quickStyle45.xml"/></Relationships>
</file>

<file path=ppt/slides/_rels/slide57.xml.rels><?xml version="1.0" encoding="UTF-8" standalone="yes"?>
<Relationships xmlns="http://schemas.openxmlformats.org/package/2006/relationships"><Relationship Id="rId3" Type="http://schemas.openxmlformats.org/officeDocument/2006/relationships/diagramLayout" Target="../diagrams/layout46.xml"/><Relationship Id="rId2" Type="http://schemas.openxmlformats.org/officeDocument/2006/relationships/diagramData" Target="../diagrams/data46.xml"/><Relationship Id="rId1" Type="http://schemas.openxmlformats.org/officeDocument/2006/relationships/slideLayout" Target="../slideLayouts/slideLayout4.xml"/><Relationship Id="rId6" Type="http://schemas.microsoft.com/office/2007/relationships/diagramDrawing" Target="../diagrams/drawing46.xml"/><Relationship Id="rId5" Type="http://schemas.openxmlformats.org/officeDocument/2006/relationships/diagramColors" Target="../diagrams/colors46.xml"/><Relationship Id="rId4" Type="http://schemas.openxmlformats.org/officeDocument/2006/relationships/diagramQuickStyle" Target="../diagrams/quickStyle46.xml"/></Relationships>
</file>

<file path=ppt/slides/_rels/slide58.xml.rels><?xml version="1.0" encoding="UTF-8" standalone="yes"?>
<Relationships xmlns="http://schemas.openxmlformats.org/package/2006/relationships"><Relationship Id="rId2" Type="http://schemas.openxmlformats.org/officeDocument/2006/relationships/image" Target="../media/image80.png"/><Relationship Id="rId1" Type="http://schemas.openxmlformats.org/officeDocument/2006/relationships/slideLayout" Target="../slideLayouts/slideLayout4.xml"/></Relationships>
</file>

<file path=ppt/slides/_rels/slide59.xml.rels><?xml version="1.0" encoding="UTF-8" standalone="yes"?>
<Relationships xmlns="http://schemas.openxmlformats.org/package/2006/relationships"><Relationship Id="rId3" Type="http://schemas.openxmlformats.org/officeDocument/2006/relationships/diagramLayout" Target="../diagrams/layout47.xml"/><Relationship Id="rId2" Type="http://schemas.openxmlformats.org/officeDocument/2006/relationships/diagramData" Target="../diagrams/data47.xml"/><Relationship Id="rId1" Type="http://schemas.openxmlformats.org/officeDocument/2006/relationships/slideLayout" Target="../slideLayouts/slideLayout4.xml"/><Relationship Id="rId6" Type="http://schemas.microsoft.com/office/2007/relationships/diagramDrawing" Target="../diagrams/drawing47.xml"/><Relationship Id="rId5" Type="http://schemas.openxmlformats.org/officeDocument/2006/relationships/diagramColors" Target="../diagrams/colors47.xml"/><Relationship Id="rId4" Type="http://schemas.openxmlformats.org/officeDocument/2006/relationships/diagramQuickStyle" Target="../diagrams/quickStyle47.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4.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60.xml.rels><?xml version="1.0" encoding="UTF-8" standalone="yes"?>
<Relationships xmlns="http://schemas.openxmlformats.org/package/2006/relationships"><Relationship Id="rId2" Type="http://schemas.openxmlformats.org/officeDocument/2006/relationships/image" Target="../media/image81.png"/><Relationship Id="rId1" Type="http://schemas.openxmlformats.org/officeDocument/2006/relationships/slideLayout" Target="../slideLayouts/slideLayout3.xml"/></Relationships>
</file>

<file path=ppt/slides/_rels/slide61.xml.rels><?xml version="1.0" encoding="UTF-8" standalone="yes"?>
<Relationships xmlns="http://schemas.openxmlformats.org/package/2006/relationships"><Relationship Id="rId3" Type="http://schemas.openxmlformats.org/officeDocument/2006/relationships/diagramLayout" Target="../diagrams/layout48.xml"/><Relationship Id="rId2" Type="http://schemas.openxmlformats.org/officeDocument/2006/relationships/diagramData" Target="../diagrams/data48.xml"/><Relationship Id="rId1" Type="http://schemas.openxmlformats.org/officeDocument/2006/relationships/slideLayout" Target="../slideLayouts/slideLayout4.xml"/><Relationship Id="rId6" Type="http://schemas.microsoft.com/office/2007/relationships/diagramDrawing" Target="../diagrams/drawing48.xml"/><Relationship Id="rId5" Type="http://schemas.openxmlformats.org/officeDocument/2006/relationships/diagramColors" Target="../diagrams/colors48.xml"/><Relationship Id="rId4" Type="http://schemas.openxmlformats.org/officeDocument/2006/relationships/diagramQuickStyle" Target="../diagrams/quickStyle48.xml"/></Relationships>
</file>

<file path=ppt/slides/_rels/slide62.xml.rels><?xml version="1.0" encoding="UTF-8" standalone="yes"?>
<Relationships xmlns="http://schemas.openxmlformats.org/package/2006/relationships"><Relationship Id="rId3" Type="http://schemas.openxmlformats.org/officeDocument/2006/relationships/diagramLayout" Target="../diagrams/layout49.xml"/><Relationship Id="rId2" Type="http://schemas.openxmlformats.org/officeDocument/2006/relationships/diagramData" Target="../diagrams/data49.xml"/><Relationship Id="rId1" Type="http://schemas.openxmlformats.org/officeDocument/2006/relationships/slideLayout" Target="../slideLayouts/slideLayout4.xml"/><Relationship Id="rId6" Type="http://schemas.microsoft.com/office/2007/relationships/diagramDrawing" Target="../diagrams/drawing49.xml"/><Relationship Id="rId5" Type="http://schemas.openxmlformats.org/officeDocument/2006/relationships/diagramColors" Target="../diagrams/colors49.xml"/><Relationship Id="rId4" Type="http://schemas.openxmlformats.org/officeDocument/2006/relationships/diagramQuickStyle" Target="../diagrams/quickStyle49.xml"/></Relationships>
</file>

<file path=ppt/slides/_rels/slide63.xml.rels><?xml version="1.0" encoding="UTF-8" standalone="yes"?>
<Relationships xmlns="http://schemas.openxmlformats.org/package/2006/relationships"><Relationship Id="rId3" Type="http://schemas.openxmlformats.org/officeDocument/2006/relationships/diagramLayout" Target="../diagrams/layout50.xml"/><Relationship Id="rId2" Type="http://schemas.openxmlformats.org/officeDocument/2006/relationships/diagramData" Target="../diagrams/data50.xml"/><Relationship Id="rId1" Type="http://schemas.openxmlformats.org/officeDocument/2006/relationships/slideLayout" Target="../slideLayouts/slideLayout4.xml"/><Relationship Id="rId6" Type="http://schemas.microsoft.com/office/2007/relationships/diagramDrawing" Target="../diagrams/drawing50.xml"/><Relationship Id="rId5" Type="http://schemas.openxmlformats.org/officeDocument/2006/relationships/diagramColors" Target="../diagrams/colors50.xml"/><Relationship Id="rId4" Type="http://schemas.openxmlformats.org/officeDocument/2006/relationships/diagramQuickStyle" Target="../diagrams/quickStyle50.xml"/></Relationships>
</file>

<file path=ppt/slides/_rels/slide64.xml.rels><?xml version="1.0" encoding="UTF-8" standalone="yes"?>
<Relationships xmlns="http://schemas.openxmlformats.org/package/2006/relationships"><Relationship Id="rId3" Type="http://schemas.openxmlformats.org/officeDocument/2006/relationships/diagramLayout" Target="../diagrams/layout51.xml"/><Relationship Id="rId2" Type="http://schemas.openxmlformats.org/officeDocument/2006/relationships/diagramData" Target="../diagrams/data51.xml"/><Relationship Id="rId1" Type="http://schemas.openxmlformats.org/officeDocument/2006/relationships/slideLayout" Target="../slideLayouts/slideLayout4.xml"/><Relationship Id="rId6" Type="http://schemas.microsoft.com/office/2007/relationships/diagramDrawing" Target="../diagrams/drawing51.xml"/><Relationship Id="rId5" Type="http://schemas.openxmlformats.org/officeDocument/2006/relationships/diagramColors" Target="../diagrams/colors51.xml"/><Relationship Id="rId4" Type="http://schemas.openxmlformats.org/officeDocument/2006/relationships/diagramQuickStyle" Target="../diagrams/quickStyle51.xml"/></Relationships>
</file>

<file path=ppt/slides/_rels/slide65.xml.rels><?xml version="1.0" encoding="UTF-8" standalone="yes"?>
<Relationships xmlns="http://schemas.openxmlformats.org/package/2006/relationships"><Relationship Id="rId3" Type="http://schemas.openxmlformats.org/officeDocument/2006/relationships/diagramLayout" Target="../diagrams/layout52.xml"/><Relationship Id="rId2" Type="http://schemas.openxmlformats.org/officeDocument/2006/relationships/diagramData" Target="../diagrams/data52.xml"/><Relationship Id="rId1" Type="http://schemas.openxmlformats.org/officeDocument/2006/relationships/slideLayout" Target="../slideLayouts/slideLayout4.xml"/><Relationship Id="rId6" Type="http://schemas.microsoft.com/office/2007/relationships/diagramDrawing" Target="../diagrams/drawing52.xml"/><Relationship Id="rId5" Type="http://schemas.openxmlformats.org/officeDocument/2006/relationships/diagramColors" Target="../diagrams/colors52.xml"/><Relationship Id="rId4" Type="http://schemas.openxmlformats.org/officeDocument/2006/relationships/diagramQuickStyle" Target="../diagrams/quickStyle52.xml"/></Relationships>
</file>

<file path=ppt/slides/_rels/slide66.xml.rels><?xml version="1.0" encoding="UTF-8" standalone="yes"?>
<Relationships xmlns="http://schemas.openxmlformats.org/package/2006/relationships"><Relationship Id="rId3" Type="http://schemas.openxmlformats.org/officeDocument/2006/relationships/diagramLayout" Target="../diagrams/layout53.xml"/><Relationship Id="rId7" Type="http://schemas.openxmlformats.org/officeDocument/2006/relationships/image" Target="../media/image48.png"/><Relationship Id="rId2" Type="http://schemas.openxmlformats.org/officeDocument/2006/relationships/diagramData" Target="../diagrams/data53.xml"/><Relationship Id="rId1" Type="http://schemas.openxmlformats.org/officeDocument/2006/relationships/slideLayout" Target="../slideLayouts/slideLayout4.xml"/><Relationship Id="rId6" Type="http://schemas.microsoft.com/office/2007/relationships/diagramDrawing" Target="../diagrams/drawing53.xml"/><Relationship Id="rId5" Type="http://schemas.openxmlformats.org/officeDocument/2006/relationships/diagramColors" Target="../diagrams/colors53.xml"/><Relationship Id="rId4" Type="http://schemas.openxmlformats.org/officeDocument/2006/relationships/diagramQuickStyle" Target="../diagrams/quickStyle53.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4.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4.xml"/><Relationship Id="rId7" Type="http://schemas.openxmlformats.org/officeDocument/2006/relationships/image" Target="../media/image13.png"/><Relationship Id="rId2" Type="http://schemas.openxmlformats.org/officeDocument/2006/relationships/diagramData" Target="../diagrams/data4.xml"/><Relationship Id="rId1" Type="http://schemas.openxmlformats.org/officeDocument/2006/relationships/slideLayout" Target="../slideLayouts/slideLayout4.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4.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0D2AC449-C173-32BA-E8E9-6EDFC3110A32}"/>
              </a:ext>
            </a:extLst>
          </p:cNvPr>
          <p:cNvSpPr>
            <a:spLocks noGrp="1"/>
          </p:cNvSpPr>
          <p:nvPr>
            <p:ph idx="10"/>
          </p:nvPr>
        </p:nvSpPr>
        <p:spPr/>
        <p:txBody>
          <a:bodyPr>
            <a:normAutofit fontScale="85000" lnSpcReduction="10000"/>
          </a:bodyPr>
          <a:lstStyle/>
          <a:p>
            <a:r>
              <a:rPr lang="en-US" dirty="0"/>
              <a:t>Women and Leadership: Owning Your Strengths and Skills</a:t>
            </a:r>
            <a:endParaRPr lang="en-CA" dirty="0"/>
          </a:p>
        </p:txBody>
      </p:sp>
      <p:sp>
        <p:nvSpPr>
          <p:cNvPr id="3" name="Content Placeholder 2">
            <a:extLst>
              <a:ext uri="{FF2B5EF4-FFF2-40B4-BE49-F238E27FC236}">
                <a16:creationId xmlns:a16="http://schemas.microsoft.com/office/drawing/2014/main" id="{0B19EF81-70E2-3D23-5951-5B2674AE3779}"/>
              </a:ext>
            </a:extLst>
          </p:cNvPr>
          <p:cNvSpPr>
            <a:spLocks noGrp="1"/>
          </p:cNvSpPr>
          <p:nvPr>
            <p:ph idx="11"/>
          </p:nvPr>
        </p:nvSpPr>
        <p:spPr/>
        <p:txBody>
          <a:bodyPr/>
          <a:lstStyle/>
          <a:p>
            <a:r>
              <a:rPr lang="en-US" dirty="0"/>
              <a:t>Supervisors and Managers Series</a:t>
            </a:r>
            <a:endParaRPr lang="en-CA" dirty="0"/>
          </a:p>
        </p:txBody>
      </p:sp>
      <p:pic>
        <p:nvPicPr>
          <p:cNvPr id="4" name="Picture 3">
            <a:extLst>
              <a:ext uri="{FF2B5EF4-FFF2-40B4-BE49-F238E27FC236}">
                <a16:creationId xmlns:a16="http://schemas.microsoft.com/office/drawing/2014/main" id="{5716A5C7-FEE7-C3AA-85CE-E23CB4FA9832}"/>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997720" y="205684"/>
            <a:ext cx="4196561" cy="4256314"/>
          </a:xfrm>
          <a:prstGeom prst="rect">
            <a:avLst/>
          </a:prstGeom>
          <a:noFill/>
          <a:ln>
            <a:noFill/>
          </a:ln>
        </p:spPr>
      </p:pic>
    </p:spTree>
    <p:extLst>
      <p:ext uri="{BB962C8B-B14F-4D97-AF65-F5344CB8AC3E}">
        <p14:creationId xmlns:p14="http://schemas.microsoft.com/office/powerpoint/2010/main" val="357491697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EFFAF7E-A28D-31C6-AB11-64958873FE50}"/>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7A709B57-2008-714A-2B2A-DD5DE3FE96F1}"/>
              </a:ext>
            </a:extLst>
          </p:cNvPr>
          <p:cNvSpPr>
            <a:spLocks noGrp="1"/>
          </p:cNvSpPr>
          <p:nvPr>
            <p:ph type="title"/>
          </p:nvPr>
        </p:nvSpPr>
        <p:spPr/>
        <p:txBody>
          <a:bodyPr/>
          <a:lstStyle/>
          <a:p>
            <a:r>
              <a:rPr lang="en-US" dirty="0"/>
              <a:t>Session Two: Women and the Workforce</a:t>
            </a:r>
            <a:endParaRPr lang="en-CA" dirty="0"/>
          </a:p>
        </p:txBody>
      </p:sp>
      <p:sp>
        <p:nvSpPr>
          <p:cNvPr id="4" name="Content Placeholder 3">
            <a:extLst>
              <a:ext uri="{FF2B5EF4-FFF2-40B4-BE49-F238E27FC236}">
                <a16:creationId xmlns:a16="http://schemas.microsoft.com/office/drawing/2014/main" id="{8F15B077-36E9-06BE-A83E-1F8D0CC2F741}"/>
              </a:ext>
            </a:extLst>
          </p:cNvPr>
          <p:cNvSpPr>
            <a:spLocks noGrp="1"/>
          </p:cNvSpPr>
          <p:nvPr>
            <p:ph sz="quarter" idx="10"/>
          </p:nvPr>
        </p:nvSpPr>
        <p:spPr/>
        <p:txBody>
          <a:bodyPr/>
          <a:lstStyle/>
          <a:p>
            <a:r>
              <a:rPr lang="en-US" dirty="0"/>
              <a:t>Leadership Examined</a:t>
            </a:r>
            <a:endParaRPr lang="en-CA" dirty="0"/>
          </a:p>
        </p:txBody>
      </p:sp>
      <p:graphicFrame>
        <p:nvGraphicFramePr>
          <p:cNvPr id="3" name="Diagram 2">
            <a:extLst>
              <a:ext uri="{FF2B5EF4-FFF2-40B4-BE49-F238E27FC236}">
                <a16:creationId xmlns:a16="http://schemas.microsoft.com/office/drawing/2014/main" id="{A8620AA1-7EA0-09F6-F184-D39697F0FB84}"/>
              </a:ext>
            </a:extLst>
          </p:cNvPr>
          <p:cNvGraphicFramePr/>
          <p:nvPr>
            <p:extLst>
              <p:ext uri="{D42A27DB-BD31-4B8C-83A1-F6EECF244321}">
                <p14:modId xmlns:p14="http://schemas.microsoft.com/office/powerpoint/2010/main" val="1318457780"/>
              </p:ext>
            </p:extLst>
          </p:nvPr>
        </p:nvGraphicFramePr>
        <p:xfrm>
          <a:off x="1482060" y="2232837"/>
          <a:ext cx="9628963" cy="380980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24661549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15C924E-D03B-96EE-ECA5-0B725B8E859C}"/>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80A66872-A008-1626-2E32-5BEF7D1B26B8}"/>
              </a:ext>
            </a:extLst>
          </p:cNvPr>
          <p:cNvSpPr>
            <a:spLocks noGrp="1"/>
          </p:cNvSpPr>
          <p:nvPr>
            <p:ph type="title"/>
          </p:nvPr>
        </p:nvSpPr>
        <p:spPr/>
        <p:txBody>
          <a:bodyPr/>
          <a:lstStyle/>
          <a:p>
            <a:r>
              <a:rPr lang="en-US" dirty="0"/>
              <a:t>Session Two: Women and the Workforce</a:t>
            </a:r>
            <a:endParaRPr lang="en-CA" dirty="0"/>
          </a:p>
        </p:txBody>
      </p:sp>
      <p:sp>
        <p:nvSpPr>
          <p:cNvPr id="4" name="Content Placeholder 3">
            <a:extLst>
              <a:ext uri="{FF2B5EF4-FFF2-40B4-BE49-F238E27FC236}">
                <a16:creationId xmlns:a16="http://schemas.microsoft.com/office/drawing/2014/main" id="{1EA83965-062B-BEE2-741E-5D0C586779B7}"/>
              </a:ext>
            </a:extLst>
          </p:cNvPr>
          <p:cNvSpPr>
            <a:spLocks noGrp="1"/>
          </p:cNvSpPr>
          <p:nvPr>
            <p:ph sz="quarter" idx="10"/>
          </p:nvPr>
        </p:nvSpPr>
        <p:spPr/>
        <p:txBody>
          <a:bodyPr/>
          <a:lstStyle/>
          <a:p>
            <a:r>
              <a:rPr lang="en-US" dirty="0"/>
              <a:t>Leadership Examined</a:t>
            </a:r>
            <a:endParaRPr lang="en-CA" dirty="0"/>
          </a:p>
        </p:txBody>
      </p:sp>
      <p:graphicFrame>
        <p:nvGraphicFramePr>
          <p:cNvPr id="5" name="Diagram 4">
            <a:extLst>
              <a:ext uri="{FF2B5EF4-FFF2-40B4-BE49-F238E27FC236}">
                <a16:creationId xmlns:a16="http://schemas.microsoft.com/office/drawing/2014/main" id="{70C906A6-EAFC-F9BA-EFCC-F2273E7ACAE2}"/>
              </a:ext>
            </a:extLst>
          </p:cNvPr>
          <p:cNvGraphicFramePr/>
          <p:nvPr>
            <p:extLst>
              <p:ext uri="{D42A27DB-BD31-4B8C-83A1-F6EECF244321}">
                <p14:modId xmlns:p14="http://schemas.microsoft.com/office/powerpoint/2010/main" val="1383140127"/>
              </p:ext>
            </p:extLst>
          </p:nvPr>
        </p:nvGraphicFramePr>
        <p:xfrm>
          <a:off x="350148" y="1944396"/>
          <a:ext cx="11324401" cy="445640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88600509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921C4E2-16E0-DBBB-4F6E-D765CF800F59}"/>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1B312A07-92F3-D995-9318-3DE01103A121}"/>
              </a:ext>
            </a:extLst>
          </p:cNvPr>
          <p:cNvSpPr>
            <a:spLocks noGrp="1"/>
          </p:cNvSpPr>
          <p:nvPr>
            <p:ph type="title"/>
          </p:nvPr>
        </p:nvSpPr>
        <p:spPr/>
        <p:txBody>
          <a:bodyPr/>
          <a:lstStyle/>
          <a:p>
            <a:r>
              <a:rPr lang="en-US" dirty="0"/>
              <a:t>Session Two: Women and the Workforce</a:t>
            </a:r>
            <a:endParaRPr lang="en-CA" dirty="0"/>
          </a:p>
        </p:txBody>
      </p:sp>
      <p:sp>
        <p:nvSpPr>
          <p:cNvPr id="4" name="Content Placeholder 3">
            <a:extLst>
              <a:ext uri="{FF2B5EF4-FFF2-40B4-BE49-F238E27FC236}">
                <a16:creationId xmlns:a16="http://schemas.microsoft.com/office/drawing/2014/main" id="{6E3E7D43-2805-66F4-A457-6C66995B8A4E}"/>
              </a:ext>
            </a:extLst>
          </p:cNvPr>
          <p:cNvSpPr>
            <a:spLocks noGrp="1"/>
          </p:cNvSpPr>
          <p:nvPr>
            <p:ph sz="quarter" idx="10"/>
          </p:nvPr>
        </p:nvSpPr>
        <p:spPr/>
        <p:txBody>
          <a:bodyPr/>
          <a:lstStyle/>
          <a:p>
            <a:r>
              <a:rPr lang="en-US" dirty="0"/>
              <a:t>Leadership Examined</a:t>
            </a:r>
            <a:endParaRPr lang="en-CA" dirty="0"/>
          </a:p>
        </p:txBody>
      </p:sp>
      <p:graphicFrame>
        <p:nvGraphicFramePr>
          <p:cNvPr id="3" name="Content Placeholder 4">
            <a:extLst>
              <a:ext uri="{FF2B5EF4-FFF2-40B4-BE49-F238E27FC236}">
                <a16:creationId xmlns:a16="http://schemas.microsoft.com/office/drawing/2014/main" id="{B8DA570E-9BBD-7EA8-D1AD-B2CBBCEC4B74}"/>
              </a:ext>
            </a:extLst>
          </p:cNvPr>
          <p:cNvGraphicFramePr>
            <a:graphicFrameLocks noGrp="1"/>
          </p:cNvGraphicFramePr>
          <p:nvPr>
            <p:ph idx="1"/>
            <p:extLst>
              <p:ext uri="{D42A27DB-BD31-4B8C-83A1-F6EECF244321}">
                <p14:modId xmlns:p14="http://schemas.microsoft.com/office/powerpoint/2010/main" val="443851576"/>
              </p:ext>
            </p:extLst>
          </p:nvPr>
        </p:nvGraphicFramePr>
        <p:xfrm>
          <a:off x="469488" y="1386378"/>
          <a:ext cx="11317504" cy="441910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50533104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8F22AF18-25CE-2256-D0AD-ED4C51A6A416}"/>
              </a:ext>
            </a:extLst>
          </p:cNvPr>
          <p:cNvSpPr>
            <a:spLocks noGrp="1"/>
          </p:cNvSpPr>
          <p:nvPr>
            <p:ph idx="1"/>
          </p:nvPr>
        </p:nvSpPr>
        <p:spPr>
          <a:xfrm>
            <a:off x="469488" y="2357471"/>
            <a:ext cx="5626512" cy="3083921"/>
          </a:xfrm>
        </p:spPr>
        <p:txBody>
          <a:bodyPr/>
          <a:lstStyle/>
          <a:p>
            <a:r>
              <a:rPr lang="en-US" dirty="0"/>
              <a:t>In this session, you will learn about barriers: how to identify them, work with them, and how to turn them into benefits that can strengthen your leadership.</a:t>
            </a:r>
            <a:endParaRPr lang="en-CA" dirty="0"/>
          </a:p>
        </p:txBody>
      </p:sp>
      <p:sp>
        <p:nvSpPr>
          <p:cNvPr id="3" name="Content Placeholder 2">
            <a:extLst>
              <a:ext uri="{FF2B5EF4-FFF2-40B4-BE49-F238E27FC236}">
                <a16:creationId xmlns:a16="http://schemas.microsoft.com/office/drawing/2014/main" id="{95180A10-8C05-AAC8-231D-84743A9A9908}"/>
              </a:ext>
            </a:extLst>
          </p:cNvPr>
          <p:cNvSpPr>
            <a:spLocks noGrp="1"/>
          </p:cNvSpPr>
          <p:nvPr>
            <p:ph idx="10"/>
          </p:nvPr>
        </p:nvSpPr>
        <p:spPr>
          <a:xfrm>
            <a:off x="469488" y="399088"/>
            <a:ext cx="11317504" cy="1550168"/>
          </a:xfrm>
        </p:spPr>
        <p:txBody>
          <a:bodyPr/>
          <a:lstStyle/>
          <a:p>
            <a:r>
              <a:rPr lang="en-US" dirty="0"/>
              <a:t>Session Three: </a:t>
            </a:r>
          </a:p>
          <a:p>
            <a:r>
              <a:rPr lang="en-US" dirty="0"/>
              <a:t>Barriers and Benefits to Women’s Leadership</a:t>
            </a:r>
            <a:endParaRPr lang="en-CA" dirty="0"/>
          </a:p>
        </p:txBody>
      </p:sp>
      <p:pic>
        <p:nvPicPr>
          <p:cNvPr id="5" name="Picture 4" descr="A person looking through a magnifying glass&#10;&#10;AI-generated content may be incorrect.">
            <a:extLst>
              <a:ext uri="{FF2B5EF4-FFF2-40B4-BE49-F238E27FC236}">
                <a16:creationId xmlns:a16="http://schemas.microsoft.com/office/drawing/2014/main" id="{6F909B42-DAC9-AE6C-A2FE-6C29C7079857}"/>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028122" y="2357471"/>
            <a:ext cx="4157330" cy="3575646"/>
          </a:xfrm>
          <a:prstGeom prst="rect">
            <a:avLst/>
          </a:prstGeom>
        </p:spPr>
      </p:pic>
    </p:spTree>
    <p:extLst>
      <p:ext uri="{BB962C8B-B14F-4D97-AF65-F5344CB8AC3E}">
        <p14:creationId xmlns:p14="http://schemas.microsoft.com/office/powerpoint/2010/main" val="238152306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F1370B-E6D3-3AB6-213C-F2BE28D516E3}"/>
              </a:ext>
            </a:extLst>
          </p:cNvPr>
          <p:cNvSpPr>
            <a:spLocks noGrp="1"/>
          </p:cNvSpPr>
          <p:nvPr>
            <p:ph type="title"/>
          </p:nvPr>
        </p:nvSpPr>
        <p:spPr/>
        <p:txBody>
          <a:bodyPr/>
          <a:lstStyle/>
          <a:p>
            <a:r>
              <a:rPr lang="en-US" dirty="0"/>
              <a:t>Session Three: Barriers and Benefits to Women’s Leadership</a:t>
            </a:r>
            <a:endParaRPr lang="en-CA" dirty="0"/>
          </a:p>
        </p:txBody>
      </p:sp>
      <p:sp>
        <p:nvSpPr>
          <p:cNvPr id="4" name="Content Placeholder 3">
            <a:extLst>
              <a:ext uri="{FF2B5EF4-FFF2-40B4-BE49-F238E27FC236}">
                <a16:creationId xmlns:a16="http://schemas.microsoft.com/office/drawing/2014/main" id="{878C989B-C4FA-116B-2D55-06CE915255C5}"/>
              </a:ext>
            </a:extLst>
          </p:cNvPr>
          <p:cNvSpPr>
            <a:spLocks noGrp="1"/>
          </p:cNvSpPr>
          <p:nvPr>
            <p:ph sz="quarter" idx="10"/>
          </p:nvPr>
        </p:nvSpPr>
        <p:spPr/>
        <p:txBody>
          <a:bodyPr/>
          <a:lstStyle/>
          <a:p>
            <a:r>
              <a:rPr lang="en-US" dirty="0"/>
              <a:t>Barriers vs. Benefits: External</a:t>
            </a:r>
            <a:endParaRPr lang="en-CA" dirty="0"/>
          </a:p>
        </p:txBody>
      </p:sp>
      <p:graphicFrame>
        <p:nvGraphicFramePr>
          <p:cNvPr id="5" name="Diagram 4">
            <a:extLst>
              <a:ext uri="{FF2B5EF4-FFF2-40B4-BE49-F238E27FC236}">
                <a16:creationId xmlns:a16="http://schemas.microsoft.com/office/drawing/2014/main" id="{214776E8-D488-DFDF-0A99-1150F10C3B11}"/>
              </a:ext>
            </a:extLst>
          </p:cNvPr>
          <p:cNvGraphicFramePr/>
          <p:nvPr>
            <p:extLst>
              <p:ext uri="{D42A27DB-BD31-4B8C-83A1-F6EECF244321}">
                <p14:modId xmlns:p14="http://schemas.microsoft.com/office/powerpoint/2010/main" val="1453361261"/>
              </p:ext>
            </p:extLst>
          </p:nvPr>
        </p:nvGraphicFramePr>
        <p:xfrm>
          <a:off x="350148" y="1944396"/>
          <a:ext cx="11436350" cy="456804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71819866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71FCAB5-AF0F-1D62-05D7-9BC447DC20D1}"/>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37C24CC9-EB34-5B28-6FDD-459622A44EBA}"/>
              </a:ext>
            </a:extLst>
          </p:cNvPr>
          <p:cNvSpPr>
            <a:spLocks noGrp="1"/>
          </p:cNvSpPr>
          <p:nvPr>
            <p:ph type="title"/>
          </p:nvPr>
        </p:nvSpPr>
        <p:spPr/>
        <p:txBody>
          <a:bodyPr/>
          <a:lstStyle/>
          <a:p>
            <a:r>
              <a:rPr lang="en-US" dirty="0"/>
              <a:t>Session Three: Barriers and Benefits to Women’s Leadership</a:t>
            </a:r>
            <a:endParaRPr lang="en-CA" dirty="0"/>
          </a:p>
        </p:txBody>
      </p:sp>
      <p:sp>
        <p:nvSpPr>
          <p:cNvPr id="4" name="Content Placeholder 3">
            <a:extLst>
              <a:ext uri="{FF2B5EF4-FFF2-40B4-BE49-F238E27FC236}">
                <a16:creationId xmlns:a16="http://schemas.microsoft.com/office/drawing/2014/main" id="{B3E699B9-75BD-F9C6-B80B-E2020AC49DE0}"/>
              </a:ext>
            </a:extLst>
          </p:cNvPr>
          <p:cNvSpPr>
            <a:spLocks noGrp="1"/>
          </p:cNvSpPr>
          <p:nvPr>
            <p:ph sz="quarter" idx="10"/>
          </p:nvPr>
        </p:nvSpPr>
        <p:spPr/>
        <p:txBody>
          <a:bodyPr/>
          <a:lstStyle/>
          <a:p>
            <a:r>
              <a:rPr lang="en-US" dirty="0"/>
              <a:t>Barriers vs. Benefits: Internal</a:t>
            </a:r>
            <a:endParaRPr lang="en-CA" dirty="0"/>
          </a:p>
        </p:txBody>
      </p:sp>
      <p:graphicFrame>
        <p:nvGraphicFramePr>
          <p:cNvPr id="3" name="Content Placeholder 4">
            <a:extLst>
              <a:ext uri="{FF2B5EF4-FFF2-40B4-BE49-F238E27FC236}">
                <a16:creationId xmlns:a16="http://schemas.microsoft.com/office/drawing/2014/main" id="{40158EEE-8229-EC87-7F08-23B5F66DEA78}"/>
              </a:ext>
            </a:extLst>
          </p:cNvPr>
          <p:cNvGraphicFramePr>
            <a:graphicFrameLocks noGrp="1"/>
          </p:cNvGraphicFramePr>
          <p:nvPr>
            <p:ph idx="1"/>
            <p:extLst>
              <p:ext uri="{D42A27DB-BD31-4B8C-83A1-F6EECF244321}">
                <p14:modId xmlns:p14="http://schemas.microsoft.com/office/powerpoint/2010/main" val="4062773919"/>
              </p:ext>
            </p:extLst>
          </p:nvPr>
        </p:nvGraphicFramePr>
        <p:xfrm>
          <a:off x="350148" y="1944396"/>
          <a:ext cx="11317504" cy="431890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76892489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87A06F1-56D6-6B01-3D60-36DDE8C241D1}"/>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A60A4D72-1E2F-E030-85CF-660381C3FC6B}"/>
              </a:ext>
            </a:extLst>
          </p:cNvPr>
          <p:cNvSpPr>
            <a:spLocks noGrp="1"/>
          </p:cNvSpPr>
          <p:nvPr>
            <p:ph type="title"/>
          </p:nvPr>
        </p:nvSpPr>
        <p:spPr/>
        <p:txBody>
          <a:bodyPr/>
          <a:lstStyle/>
          <a:p>
            <a:r>
              <a:rPr lang="en-US" dirty="0"/>
              <a:t>Session Three: Barriers and Benefits to Women’s Leadership</a:t>
            </a:r>
            <a:endParaRPr lang="en-CA" dirty="0"/>
          </a:p>
        </p:txBody>
      </p:sp>
      <p:sp>
        <p:nvSpPr>
          <p:cNvPr id="4" name="Content Placeholder 3">
            <a:extLst>
              <a:ext uri="{FF2B5EF4-FFF2-40B4-BE49-F238E27FC236}">
                <a16:creationId xmlns:a16="http://schemas.microsoft.com/office/drawing/2014/main" id="{FCF2BB44-06C2-C2E7-B9FF-356C84A971AB}"/>
              </a:ext>
            </a:extLst>
          </p:cNvPr>
          <p:cNvSpPr>
            <a:spLocks noGrp="1"/>
          </p:cNvSpPr>
          <p:nvPr>
            <p:ph sz="quarter" idx="10"/>
          </p:nvPr>
        </p:nvSpPr>
        <p:spPr/>
        <p:txBody>
          <a:bodyPr/>
          <a:lstStyle/>
          <a:p>
            <a:r>
              <a:rPr lang="en-US" dirty="0"/>
              <a:t>Barriers vs. Benefits</a:t>
            </a:r>
            <a:endParaRPr lang="en-CA" dirty="0"/>
          </a:p>
        </p:txBody>
      </p:sp>
      <p:graphicFrame>
        <p:nvGraphicFramePr>
          <p:cNvPr id="10" name="Diagram 9">
            <a:extLst>
              <a:ext uri="{FF2B5EF4-FFF2-40B4-BE49-F238E27FC236}">
                <a16:creationId xmlns:a16="http://schemas.microsoft.com/office/drawing/2014/main" id="{0C5B86DD-6B66-282E-7ADC-0DAD57B73FB0}"/>
              </a:ext>
            </a:extLst>
          </p:cNvPr>
          <p:cNvGraphicFramePr/>
          <p:nvPr>
            <p:extLst>
              <p:ext uri="{D42A27DB-BD31-4B8C-83A1-F6EECF244321}">
                <p14:modId xmlns:p14="http://schemas.microsoft.com/office/powerpoint/2010/main" val="1244956238"/>
              </p:ext>
            </p:extLst>
          </p:nvPr>
        </p:nvGraphicFramePr>
        <p:xfrm>
          <a:off x="350148" y="1944396"/>
          <a:ext cx="11324401" cy="445640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68408195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E302B99-0921-17B6-3E9F-4C30CDEF136F}"/>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5657A436-CE0B-BE03-E489-CBCBB9C2CCE3}"/>
              </a:ext>
            </a:extLst>
          </p:cNvPr>
          <p:cNvSpPr>
            <a:spLocks noGrp="1"/>
          </p:cNvSpPr>
          <p:nvPr>
            <p:ph type="title"/>
          </p:nvPr>
        </p:nvSpPr>
        <p:spPr/>
        <p:txBody>
          <a:bodyPr/>
          <a:lstStyle/>
          <a:p>
            <a:r>
              <a:rPr lang="en-US" dirty="0"/>
              <a:t>Session Three: Barriers and Benefits to Women’s Leadership</a:t>
            </a:r>
            <a:endParaRPr lang="en-CA" dirty="0"/>
          </a:p>
        </p:txBody>
      </p:sp>
      <p:sp>
        <p:nvSpPr>
          <p:cNvPr id="4" name="Content Placeholder 3">
            <a:extLst>
              <a:ext uri="{FF2B5EF4-FFF2-40B4-BE49-F238E27FC236}">
                <a16:creationId xmlns:a16="http://schemas.microsoft.com/office/drawing/2014/main" id="{B9B34682-55D6-FEAD-E147-D4E317F2D215}"/>
              </a:ext>
            </a:extLst>
          </p:cNvPr>
          <p:cNvSpPr>
            <a:spLocks noGrp="1"/>
          </p:cNvSpPr>
          <p:nvPr>
            <p:ph sz="quarter" idx="10"/>
          </p:nvPr>
        </p:nvSpPr>
        <p:spPr/>
        <p:txBody>
          <a:bodyPr/>
          <a:lstStyle/>
          <a:p>
            <a:r>
              <a:rPr lang="en-US" dirty="0"/>
              <a:t>Barriers vs. Benefits</a:t>
            </a:r>
            <a:endParaRPr lang="en-CA" dirty="0"/>
          </a:p>
        </p:txBody>
      </p:sp>
      <p:graphicFrame>
        <p:nvGraphicFramePr>
          <p:cNvPr id="3" name="Diagram 2">
            <a:extLst>
              <a:ext uri="{FF2B5EF4-FFF2-40B4-BE49-F238E27FC236}">
                <a16:creationId xmlns:a16="http://schemas.microsoft.com/office/drawing/2014/main" id="{0699A95C-47F5-BFCB-0712-E2C0D638ADB4}"/>
              </a:ext>
            </a:extLst>
          </p:cNvPr>
          <p:cNvGraphicFramePr/>
          <p:nvPr>
            <p:extLst>
              <p:ext uri="{D42A27DB-BD31-4B8C-83A1-F6EECF244321}">
                <p14:modId xmlns:p14="http://schemas.microsoft.com/office/powerpoint/2010/main" val="805904963"/>
              </p:ext>
            </p:extLst>
          </p:nvPr>
        </p:nvGraphicFramePr>
        <p:xfrm>
          <a:off x="510086" y="1944396"/>
          <a:ext cx="11171828" cy="452019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51907366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F3A6E9C-ABDE-CAE3-A9B0-31355529B2D5}"/>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D8F44C7C-1215-7DF7-DDF6-0950C63B2ADC}"/>
              </a:ext>
            </a:extLst>
          </p:cNvPr>
          <p:cNvSpPr>
            <a:spLocks noGrp="1"/>
          </p:cNvSpPr>
          <p:nvPr>
            <p:ph type="title"/>
          </p:nvPr>
        </p:nvSpPr>
        <p:spPr/>
        <p:txBody>
          <a:bodyPr/>
          <a:lstStyle/>
          <a:p>
            <a:r>
              <a:rPr lang="en-US" dirty="0"/>
              <a:t>Session Three: Barriers and Benefits to Women’s Leadership</a:t>
            </a:r>
            <a:endParaRPr lang="en-CA" dirty="0"/>
          </a:p>
        </p:txBody>
      </p:sp>
      <p:sp>
        <p:nvSpPr>
          <p:cNvPr id="4" name="Content Placeholder 3">
            <a:extLst>
              <a:ext uri="{FF2B5EF4-FFF2-40B4-BE49-F238E27FC236}">
                <a16:creationId xmlns:a16="http://schemas.microsoft.com/office/drawing/2014/main" id="{D33CFAA0-53C4-7815-0AE5-0BB24F5D6877}"/>
              </a:ext>
            </a:extLst>
          </p:cNvPr>
          <p:cNvSpPr>
            <a:spLocks noGrp="1"/>
          </p:cNvSpPr>
          <p:nvPr>
            <p:ph sz="quarter" idx="10"/>
          </p:nvPr>
        </p:nvSpPr>
        <p:spPr/>
        <p:txBody>
          <a:bodyPr/>
          <a:lstStyle/>
          <a:p>
            <a:r>
              <a:rPr lang="en-US" dirty="0"/>
              <a:t>Barriers vs. Benefits</a:t>
            </a:r>
            <a:endParaRPr lang="en-CA" dirty="0"/>
          </a:p>
        </p:txBody>
      </p:sp>
      <p:graphicFrame>
        <p:nvGraphicFramePr>
          <p:cNvPr id="5" name="Diagram 4">
            <a:extLst>
              <a:ext uri="{FF2B5EF4-FFF2-40B4-BE49-F238E27FC236}">
                <a16:creationId xmlns:a16="http://schemas.microsoft.com/office/drawing/2014/main" id="{FEEDB835-71CD-0D9D-55C6-75F1A94B23A1}"/>
              </a:ext>
            </a:extLst>
          </p:cNvPr>
          <p:cNvGraphicFramePr/>
          <p:nvPr>
            <p:extLst>
              <p:ext uri="{D42A27DB-BD31-4B8C-83A1-F6EECF244321}">
                <p14:modId xmlns:p14="http://schemas.microsoft.com/office/powerpoint/2010/main" val="3128262089"/>
              </p:ext>
            </p:extLst>
          </p:nvPr>
        </p:nvGraphicFramePr>
        <p:xfrm>
          <a:off x="350148" y="1944396"/>
          <a:ext cx="11436350" cy="399920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90162866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15E36F9-6259-40C6-2E73-015A935ADB92}"/>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2192D6C9-7DE1-F05E-AF09-3E7C97E2150A}"/>
              </a:ext>
            </a:extLst>
          </p:cNvPr>
          <p:cNvSpPr>
            <a:spLocks noGrp="1"/>
          </p:cNvSpPr>
          <p:nvPr>
            <p:ph type="title"/>
          </p:nvPr>
        </p:nvSpPr>
        <p:spPr/>
        <p:txBody>
          <a:bodyPr/>
          <a:lstStyle/>
          <a:p>
            <a:r>
              <a:rPr lang="en-US" dirty="0"/>
              <a:t>Session Three: Barriers and Benefits to Women’s Leadership</a:t>
            </a:r>
            <a:endParaRPr lang="en-CA" dirty="0"/>
          </a:p>
        </p:txBody>
      </p:sp>
      <p:sp>
        <p:nvSpPr>
          <p:cNvPr id="4" name="Content Placeholder 3">
            <a:extLst>
              <a:ext uri="{FF2B5EF4-FFF2-40B4-BE49-F238E27FC236}">
                <a16:creationId xmlns:a16="http://schemas.microsoft.com/office/drawing/2014/main" id="{04E9869B-5FCE-12CE-3395-C37851090DBE}"/>
              </a:ext>
            </a:extLst>
          </p:cNvPr>
          <p:cNvSpPr>
            <a:spLocks noGrp="1"/>
          </p:cNvSpPr>
          <p:nvPr>
            <p:ph sz="quarter" idx="10"/>
          </p:nvPr>
        </p:nvSpPr>
        <p:spPr/>
        <p:txBody>
          <a:bodyPr/>
          <a:lstStyle/>
          <a:p>
            <a:r>
              <a:rPr lang="en-US" dirty="0"/>
              <a:t>Barriers vs. Benefits</a:t>
            </a:r>
            <a:endParaRPr lang="en-CA" dirty="0"/>
          </a:p>
        </p:txBody>
      </p:sp>
      <p:sp>
        <p:nvSpPr>
          <p:cNvPr id="3" name="Content Placeholder 1">
            <a:extLst>
              <a:ext uri="{FF2B5EF4-FFF2-40B4-BE49-F238E27FC236}">
                <a16:creationId xmlns:a16="http://schemas.microsoft.com/office/drawing/2014/main" id="{B526D4C1-E0AD-D6CC-A61D-E28B65FC1C62}"/>
              </a:ext>
            </a:extLst>
          </p:cNvPr>
          <p:cNvSpPr>
            <a:spLocks noGrp="1"/>
          </p:cNvSpPr>
          <p:nvPr>
            <p:ph idx="1"/>
          </p:nvPr>
        </p:nvSpPr>
        <p:spPr>
          <a:xfrm>
            <a:off x="350148" y="1944396"/>
            <a:ext cx="11317505" cy="480131"/>
          </a:xfrm>
        </p:spPr>
        <p:txBody>
          <a:bodyPr/>
          <a:lstStyle/>
          <a:p>
            <a:pPr marL="0" indent="0">
              <a:buNone/>
            </a:pPr>
            <a:r>
              <a:rPr lang="en-US" altLang="en-US" sz="2800" dirty="0"/>
              <a:t>Consider the following common mistakes, and ways to do better.</a:t>
            </a:r>
            <a:endParaRPr lang="en-CA" altLang="en-US" sz="2800" dirty="0"/>
          </a:p>
        </p:txBody>
      </p:sp>
      <p:graphicFrame>
        <p:nvGraphicFramePr>
          <p:cNvPr id="6" name="Diagram 5">
            <a:extLst>
              <a:ext uri="{FF2B5EF4-FFF2-40B4-BE49-F238E27FC236}">
                <a16:creationId xmlns:a16="http://schemas.microsoft.com/office/drawing/2014/main" id="{FD450B6C-CF5F-90A4-CDB7-35A3B0DC5620}"/>
              </a:ext>
            </a:extLst>
          </p:cNvPr>
          <p:cNvGraphicFramePr/>
          <p:nvPr>
            <p:extLst>
              <p:ext uri="{D42A27DB-BD31-4B8C-83A1-F6EECF244321}">
                <p14:modId xmlns:p14="http://schemas.microsoft.com/office/powerpoint/2010/main" val="1983618116"/>
              </p:ext>
            </p:extLst>
          </p:nvPr>
        </p:nvGraphicFramePr>
        <p:xfrm>
          <a:off x="1480192" y="2725479"/>
          <a:ext cx="9176756" cy="293793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02765143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AD4A5784-C3AE-35EF-F26D-2E6CD8B04C64}"/>
              </a:ext>
            </a:extLst>
          </p:cNvPr>
          <p:cNvSpPr>
            <a:spLocks noGrp="1"/>
          </p:cNvSpPr>
          <p:nvPr>
            <p:ph idx="10"/>
          </p:nvPr>
        </p:nvSpPr>
        <p:spPr>
          <a:xfrm>
            <a:off x="469488" y="399088"/>
            <a:ext cx="11317504" cy="757130"/>
          </a:xfrm>
        </p:spPr>
        <p:txBody>
          <a:bodyPr/>
          <a:lstStyle/>
          <a:p>
            <a:r>
              <a:rPr lang="en-US" dirty="0"/>
              <a:t>Agenda</a:t>
            </a:r>
            <a:endParaRPr lang="en-CA" dirty="0"/>
          </a:p>
        </p:txBody>
      </p:sp>
      <p:graphicFrame>
        <p:nvGraphicFramePr>
          <p:cNvPr id="3" name="Table 2">
            <a:extLst>
              <a:ext uri="{FF2B5EF4-FFF2-40B4-BE49-F238E27FC236}">
                <a16:creationId xmlns:a16="http://schemas.microsoft.com/office/drawing/2014/main" id="{01D3C388-55AF-D741-840E-EFBC181D1D93}"/>
              </a:ext>
            </a:extLst>
          </p:cNvPr>
          <p:cNvGraphicFramePr>
            <a:graphicFrameLocks noGrp="1"/>
          </p:cNvGraphicFramePr>
          <p:nvPr>
            <p:extLst>
              <p:ext uri="{D42A27DB-BD31-4B8C-83A1-F6EECF244321}">
                <p14:modId xmlns:p14="http://schemas.microsoft.com/office/powerpoint/2010/main" val="841601863"/>
              </p:ext>
            </p:extLst>
          </p:nvPr>
        </p:nvGraphicFramePr>
        <p:xfrm>
          <a:off x="2842126" y="1288026"/>
          <a:ext cx="6572227" cy="5033231"/>
        </p:xfrm>
        <a:graphic>
          <a:graphicData uri="http://schemas.openxmlformats.org/drawingml/2006/table">
            <a:tbl>
              <a:tblPr firstRow="1" firstCol="1">
                <a:tableStyleId>{F5AB1C69-6EDB-4FF4-983F-18BD219EF322}</a:tableStyleId>
              </a:tblPr>
              <a:tblGrid>
                <a:gridCol w="1437673">
                  <a:extLst>
                    <a:ext uri="{9D8B030D-6E8A-4147-A177-3AD203B41FA5}">
                      <a16:colId xmlns:a16="http://schemas.microsoft.com/office/drawing/2014/main" val="2702291627"/>
                    </a:ext>
                  </a:extLst>
                </a:gridCol>
                <a:gridCol w="5134554">
                  <a:extLst>
                    <a:ext uri="{9D8B030D-6E8A-4147-A177-3AD203B41FA5}">
                      <a16:colId xmlns:a16="http://schemas.microsoft.com/office/drawing/2014/main" val="2186834997"/>
                    </a:ext>
                  </a:extLst>
                </a:gridCol>
              </a:tblGrid>
              <a:tr h="282163">
                <a:tc>
                  <a:txBody>
                    <a:bodyPr/>
                    <a:lstStyle/>
                    <a:p>
                      <a:pPr>
                        <a:lnSpc>
                          <a:spcPct val="115000"/>
                        </a:lnSpc>
                        <a:spcAft>
                          <a:spcPts val="1125"/>
                        </a:spcAft>
                        <a:buNone/>
                      </a:pPr>
                      <a:r>
                        <a:rPr lang="en-CA" sz="1600" b="1">
                          <a:solidFill>
                            <a:srgbClr val="FFFFFF"/>
                          </a:solidFill>
                          <a:effectLst/>
                          <a:latin typeface="Calibri" panose="020F0502020204030204" pitchFamily="34" charset="0"/>
                          <a:ea typeface="Times New Roman" panose="02020603050405020304" pitchFamily="18" charset="0"/>
                          <a:cs typeface="Times New Roman" panose="02020603050405020304" pitchFamily="18" charset="0"/>
                        </a:rPr>
                        <a:t>8:30-8:45</a:t>
                      </a:r>
                      <a:endParaRPr lang="en-CA" sz="1600" b="1">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nSpc>
                          <a:spcPct val="115000"/>
                        </a:lnSpc>
                        <a:spcAft>
                          <a:spcPts val="1125"/>
                        </a:spcAft>
                        <a:buNone/>
                      </a:pPr>
                      <a:r>
                        <a:rPr lang="en-US" sz="1600" b="1">
                          <a:solidFill>
                            <a:srgbClr val="FFFFFF"/>
                          </a:solidFill>
                          <a:effectLst/>
                          <a:latin typeface="Calibri" panose="020F0502020204030204" pitchFamily="34" charset="0"/>
                          <a:ea typeface="Times New Roman" panose="02020603050405020304" pitchFamily="18" charset="0"/>
                          <a:cs typeface="Times New Roman" panose="02020603050405020304" pitchFamily="18" charset="0"/>
                        </a:rPr>
                        <a:t>AGENDA</a:t>
                      </a:r>
                      <a:endParaRPr lang="en-CA" sz="16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2517094761"/>
                  </a:ext>
                </a:extLst>
              </a:tr>
              <a:tr h="282163">
                <a:tc>
                  <a:txBody>
                    <a:bodyPr/>
                    <a:lstStyle/>
                    <a:p>
                      <a:pPr>
                        <a:lnSpc>
                          <a:spcPct val="115000"/>
                        </a:lnSpc>
                        <a:spcAft>
                          <a:spcPts val="1125"/>
                        </a:spcAft>
                        <a:buNone/>
                      </a:pPr>
                      <a:r>
                        <a:rPr lang="en-CA" sz="1600" b="1">
                          <a:solidFill>
                            <a:schemeClr val="bg1"/>
                          </a:solidFill>
                          <a:effectLst/>
                          <a:latin typeface="Calibri" panose="020F0502020204030204" pitchFamily="34" charset="0"/>
                          <a:ea typeface="Times New Roman" panose="02020603050405020304" pitchFamily="18" charset="0"/>
                          <a:cs typeface="Times New Roman" panose="02020603050405020304" pitchFamily="18" charset="0"/>
                        </a:rPr>
                        <a:t>8:30-8:45</a:t>
                      </a:r>
                    </a:p>
                  </a:txBody>
                  <a:tcPr marL="68580" marR="68580" marT="0" marB="0"/>
                </a:tc>
                <a:tc>
                  <a:txBody>
                    <a:bodyPr/>
                    <a:lstStyle/>
                    <a:p>
                      <a:pPr>
                        <a:lnSpc>
                          <a:spcPct val="115000"/>
                        </a:lnSpc>
                        <a:spcAft>
                          <a:spcPts val="1125"/>
                        </a:spcAft>
                        <a:buNone/>
                      </a:pPr>
                      <a:r>
                        <a:rPr lang="en-US" sz="1600">
                          <a:effectLst/>
                          <a:latin typeface="Calibri" panose="020F0502020204030204" pitchFamily="34" charset="0"/>
                          <a:ea typeface="Times New Roman" panose="02020603050405020304" pitchFamily="18" charset="0"/>
                          <a:cs typeface="Times New Roman" panose="02020603050405020304" pitchFamily="18" charset="0"/>
                        </a:rPr>
                        <a:t>Icebreaker: On the Clock</a:t>
                      </a:r>
                      <a:endParaRPr lang="en-CA" sz="16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2825349497"/>
                  </a:ext>
                </a:extLst>
              </a:tr>
              <a:tr h="282163">
                <a:tc>
                  <a:txBody>
                    <a:bodyPr/>
                    <a:lstStyle/>
                    <a:p>
                      <a:pPr>
                        <a:lnSpc>
                          <a:spcPct val="115000"/>
                        </a:lnSpc>
                        <a:spcAft>
                          <a:spcPts val="1125"/>
                        </a:spcAft>
                        <a:buNone/>
                      </a:pPr>
                      <a:r>
                        <a:rPr lang="en-CA" sz="1600" b="1">
                          <a:solidFill>
                            <a:schemeClr val="bg1"/>
                          </a:solidFill>
                          <a:effectLst/>
                          <a:latin typeface="Calibri" panose="020F0502020204030204" pitchFamily="34" charset="0"/>
                          <a:ea typeface="Times New Roman" panose="02020603050405020304" pitchFamily="18" charset="0"/>
                          <a:cs typeface="Times New Roman" panose="02020603050405020304" pitchFamily="18" charset="0"/>
                        </a:rPr>
                        <a:t>8:45-9:00</a:t>
                      </a:r>
                    </a:p>
                  </a:txBody>
                  <a:tcPr marL="68580" marR="68580" marT="0" marB="0"/>
                </a:tc>
                <a:tc>
                  <a:txBody>
                    <a:bodyPr/>
                    <a:lstStyle/>
                    <a:p>
                      <a:pPr>
                        <a:lnSpc>
                          <a:spcPct val="115000"/>
                        </a:lnSpc>
                        <a:spcAft>
                          <a:spcPts val="1125"/>
                        </a:spcAft>
                        <a:buNone/>
                      </a:pPr>
                      <a:r>
                        <a:rPr lang="en-US" sz="1600">
                          <a:effectLst/>
                          <a:latin typeface="Calibri" panose="020F0502020204030204" pitchFamily="34" charset="0"/>
                          <a:ea typeface="Times New Roman" panose="02020603050405020304" pitchFamily="18" charset="0"/>
                          <a:cs typeface="Times New Roman" panose="02020603050405020304" pitchFamily="18" charset="0"/>
                        </a:rPr>
                        <a:t>Session One: Course Overview</a:t>
                      </a:r>
                      <a:endParaRPr lang="en-CA" sz="16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916502134"/>
                  </a:ext>
                </a:extLst>
              </a:tr>
              <a:tr h="282163">
                <a:tc>
                  <a:txBody>
                    <a:bodyPr/>
                    <a:lstStyle/>
                    <a:p>
                      <a:pPr>
                        <a:lnSpc>
                          <a:spcPct val="115000"/>
                        </a:lnSpc>
                        <a:spcAft>
                          <a:spcPts val="1125"/>
                        </a:spcAft>
                        <a:buNone/>
                      </a:pPr>
                      <a:r>
                        <a:rPr lang="en-CA" sz="1600" b="1">
                          <a:solidFill>
                            <a:schemeClr val="bg1"/>
                          </a:solidFill>
                          <a:effectLst/>
                          <a:latin typeface="Calibri" panose="020F0502020204030204" pitchFamily="34" charset="0"/>
                          <a:ea typeface="Times New Roman" panose="02020603050405020304" pitchFamily="18" charset="0"/>
                          <a:cs typeface="Times New Roman" panose="02020603050405020304" pitchFamily="18" charset="0"/>
                        </a:rPr>
                        <a:t>9:00-9:50</a:t>
                      </a:r>
                    </a:p>
                  </a:txBody>
                  <a:tcPr marL="68580" marR="68580" marT="0" marB="0"/>
                </a:tc>
                <a:tc>
                  <a:txBody>
                    <a:bodyPr/>
                    <a:lstStyle/>
                    <a:p>
                      <a:pPr>
                        <a:lnSpc>
                          <a:spcPct val="115000"/>
                        </a:lnSpc>
                        <a:spcAft>
                          <a:spcPts val="1125"/>
                        </a:spcAft>
                        <a:buNone/>
                      </a:pPr>
                      <a:r>
                        <a:rPr lang="en-US" sz="1600">
                          <a:effectLst/>
                          <a:latin typeface="Calibri" panose="020F0502020204030204" pitchFamily="34" charset="0"/>
                          <a:ea typeface="Times New Roman" panose="02020603050405020304" pitchFamily="18" charset="0"/>
                          <a:cs typeface="Times New Roman" panose="02020603050405020304" pitchFamily="18" charset="0"/>
                        </a:rPr>
                        <a:t>Session Two: Women and the Workforce</a:t>
                      </a:r>
                      <a:endParaRPr lang="en-CA" sz="16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1385910282"/>
                  </a:ext>
                </a:extLst>
              </a:tr>
              <a:tr h="315943">
                <a:tc>
                  <a:txBody>
                    <a:bodyPr/>
                    <a:lstStyle/>
                    <a:p>
                      <a:pPr>
                        <a:lnSpc>
                          <a:spcPct val="115000"/>
                        </a:lnSpc>
                        <a:spcAft>
                          <a:spcPts val="1125"/>
                        </a:spcAft>
                        <a:buNone/>
                      </a:pPr>
                      <a:r>
                        <a:rPr lang="en-CA" sz="1600" b="1">
                          <a:solidFill>
                            <a:schemeClr val="bg1"/>
                          </a:solidFill>
                          <a:effectLst/>
                          <a:latin typeface="Calibri" panose="020F0502020204030204" pitchFamily="34" charset="0"/>
                          <a:ea typeface="Times New Roman" panose="02020603050405020304" pitchFamily="18" charset="0"/>
                          <a:cs typeface="Times New Roman" panose="02020603050405020304" pitchFamily="18" charset="0"/>
                        </a:rPr>
                        <a:t>9:50-10:05</a:t>
                      </a:r>
                    </a:p>
                  </a:txBody>
                  <a:tcPr marL="68580" marR="68580" marT="0" marB="0"/>
                </a:tc>
                <a:tc>
                  <a:txBody>
                    <a:bodyPr/>
                    <a:lstStyle/>
                    <a:p>
                      <a:pPr>
                        <a:lnSpc>
                          <a:spcPct val="115000"/>
                        </a:lnSpc>
                        <a:spcAft>
                          <a:spcPts val="1125"/>
                        </a:spcAft>
                        <a:buNone/>
                      </a:pPr>
                      <a:r>
                        <a:rPr lang="en-US" sz="1600">
                          <a:effectLst/>
                          <a:latin typeface="Calibri" panose="020F0502020204030204" pitchFamily="34" charset="0"/>
                          <a:ea typeface="Times New Roman" panose="02020603050405020304" pitchFamily="18" charset="0"/>
                          <a:cs typeface="Times New Roman" panose="02020603050405020304" pitchFamily="18" charset="0"/>
                        </a:rPr>
                        <a:t>Break</a:t>
                      </a:r>
                      <a:endParaRPr lang="en-CA" sz="16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3960169348"/>
                  </a:ext>
                </a:extLst>
              </a:tr>
              <a:tr h="315943">
                <a:tc>
                  <a:txBody>
                    <a:bodyPr/>
                    <a:lstStyle/>
                    <a:p>
                      <a:pPr>
                        <a:lnSpc>
                          <a:spcPct val="115000"/>
                        </a:lnSpc>
                        <a:spcAft>
                          <a:spcPts val="1125"/>
                        </a:spcAft>
                        <a:buNone/>
                      </a:pPr>
                      <a:r>
                        <a:rPr lang="en-CA" sz="1600" b="1">
                          <a:solidFill>
                            <a:schemeClr val="bg1"/>
                          </a:solidFill>
                          <a:effectLst/>
                          <a:latin typeface="Calibri" panose="020F0502020204030204" pitchFamily="34" charset="0"/>
                          <a:ea typeface="Times New Roman" panose="02020603050405020304" pitchFamily="18" charset="0"/>
                          <a:cs typeface="Times New Roman" panose="02020603050405020304" pitchFamily="18" charset="0"/>
                        </a:rPr>
                        <a:t>10:05-10:45</a:t>
                      </a:r>
                    </a:p>
                  </a:txBody>
                  <a:tcPr marL="68580" marR="68580" marT="0" marB="0"/>
                </a:tc>
                <a:tc>
                  <a:txBody>
                    <a:bodyPr/>
                    <a:lstStyle/>
                    <a:p>
                      <a:pPr>
                        <a:lnSpc>
                          <a:spcPct val="115000"/>
                        </a:lnSpc>
                        <a:spcAft>
                          <a:spcPts val="1125"/>
                        </a:spcAft>
                        <a:buNone/>
                      </a:pPr>
                      <a:r>
                        <a:rPr lang="en-US" sz="1600">
                          <a:effectLst/>
                          <a:latin typeface="Calibri" panose="020F0502020204030204" pitchFamily="34" charset="0"/>
                          <a:ea typeface="Times New Roman" panose="02020603050405020304" pitchFamily="18" charset="0"/>
                          <a:cs typeface="Times New Roman" panose="02020603050405020304" pitchFamily="18" charset="0"/>
                        </a:rPr>
                        <a:t>Session Three: Barriers and Benefits to Women’s Leadership</a:t>
                      </a:r>
                      <a:endParaRPr lang="en-CA" sz="16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1265260779"/>
                  </a:ext>
                </a:extLst>
              </a:tr>
              <a:tr h="315943">
                <a:tc>
                  <a:txBody>
                    <a:bodyPr/>
                    <a:lstStyle/>
                    <a:p>
                      <a:pPr>
                        <a:lnSpc>
                          <a:spcPct val="115000"/>
                        </a:lnSpc>
                        <a:spcAft>
                          <a:spcPts val="1125"/>
                        </a:spcAft>
                        <a:buNone/>
                      </a:pPr>
                      <a:r>
                        <a:rPr lang="en-CA" sz="1600" b="1">
                          <a:solidFill>
                            <a:schemeClr val="bg1"/>
                          </a:solidFill>
                          <a:effectLst/>
                          <a:latin typeface="Calibri" panose="020F0502020204030204" pitchFamily="34" charset="0"/>
                          <a:ea typeface="Times New Roman" panose="02020603050405020304" pitchFamily="18" charset="0"/>
                          <a:cs typeface="Times New Roman" panose="02020603050405020304" pitchFamily="18" charset="0"/>
                        </a:rPr>
                        <a:t>10:45-11:15</a:t>
                      </a:r>
                    </a:p>
                  </a:txBody>
                  <a:tcPr marL="68580" marR="68580" marT="0" marB="0"/>
                </a:tc>
                <a:tc>
                  <a:txBody>
                    <a:bodyPr/>
                    <a:lstStyle/>
                    <a:p>
                      <a:pPr>
                        <a:lnSpc>
                          <a:spcPct val="115000"/>
                        </a:lnSpc>
                        <a:spcAft>
                          <a:spcPts val="1125"/>
                        </a:spcAft>
                        <a:buNone/>
                      </a:pPr>
                      <a:r>
                        <a:rPr lang="en-US" sz="1600">
                          <a:effectLst/>
                          <a:latin typeface="Calibri" panose="020F0502020204030204" pitchFamily="34" charset="0"/>
                          <a:ea typeface="Times New Roman" panose="02020603050405020304" pitchFamily="18" charset="0"/>
                          <a:cs typeface="Times New Roman" panose="02020603050405020304" pitchFamily="18" charset="0"/>
                        </a:rPr>
                        <a:t>Session Four: Social and Emotional Intelligence</a:t>
                      </a:r>
                      <a:endParaRPr lang="en-CA" sz="16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4135959261"/>
                  </a:ext>
                </a:extLst>
              </a:tr>
              <a:tr h="315943">
                <a:tc>
                  <a:txBody>
                    <a:bodyPr/>
                    <a:lstStyle/>
                    <a:p>
                      <a:pPr>
                        <a:lnSpc>
                          <a:spcPct val="115000"/>
                        </a:lnSpc>
                        <a:spcAft>
                          <a:spcPts val="1125"/>
                        </a:spcAft>
                        <a:buNone/>
                      </a:pPr>
                      <a:r>
                        <a:rPr lang="en-CA" sz="1600" b="1">
                          <a:solidFill>
                            <a:schemeClr val="bg1"/>
                          </a:solidFill>
                          <a:effectLst/>
                          <a:latin typeface="Calibri" panose="020F0502020204030204" pitchFamily="34" charset="0"/>
                          <a:ea typeface="Times New Roman" panose="02020603050405020304" pitchFamily="18" charset="0"/>
                          <a:cs typeface="Times New Roman" panose="02020603050405020304" pitchFamily="18" charset="0"/>
                        </a:rPr>
                        <a:t>11:15-11:45</a:t>
                      </a:r>
                    </a:p>
                  </a:txBody>
                  <a:tcPr marL="68580" marR="68580" marT="0" marB="0"/>
                </a:tc>
                <a:tc>
                  <a:txBody>
                    <a:bodyPr/>
                    <a:lstStyle/>
                    <a:p>
                      <a:pPr>
                        <a:lnSpc>
                          <a:spcPct val="115000"/>
                        </a:lnSpc>
                        <a:spcAft>
                          <a:spcPts val="1125"/>
                        </a:spcAft>
                        <a:buNone/>
                      </a:pPr>
                      <a:r>
                        <a:rPr lang="en-US" sz="1600" dirty="0">
                          <a:effectLst/>
                          <a:latin typeface="Calibri" panose="020F0502020204030204" pitchFamily="34" charset="0"/>
                          <a:ea typeface="Times New Roman" panose="02020603050405020304" pitchFamily="18" charset="0"/>
                          <a:cs typeface="Times New Roman" panose="02020603050405020304" pitchFamily="18" charset="0"/>
                        </a:rPr>
                        <a:t>Session Five: Self-Awareness</a:t>
                      </a:r>
                      <a:endParaRPr lang="en-CA" sz="16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3586702542"/>
                  </a:ext>
                </a:extLst>
              </a:tr>
              <a:tr h="315943">
                <a:tc>
                  <a:txBody>
                    <a:bodyPr/>
                    <a:lstStyle/>
                    <a:p>
                      <a:pPr>
                        <a:lnSpc>
                          <a:spcPct val="115000"/>
                        </a:lnSpc>
                        <a:spcAft>
                          <a:spcPts val="1125"/>
                        </a:spcAft>
                        <a:buNone/>
                      </a:pPr>
                      <a:r>
                        <a:rPr lang="en-CA" sz="1600" b="1">
                          <a:solidFill>
                            <a:schemeClr val="bg1"/>
                          </a:solidFill>
                          <a:effectLst/>
                          <a:latin typeface="Calibri" panose="020F0502020204030204" pitchFamily="34" charset="0"/>
                          <a:ea typeface="Times New Roman" panose="02020603050405020304" pitchFamily="18" charset="0"/>
                          <a:cs typeface="Times New Roman" panose="02020603050405020304" pitchFamily="18" charset="0"/>
                        </a:rPr>
                        <a:t>11:45-12:00</a:t>
                      </a:r>
                    </a:p>
                  </a:txBody>
                  <a:tcPr marL="68580" marR="68580" marT="0" marB="0"/>
                </a:tc>
                <a:tc>
                  <a:txBody>
                    <a:bodyPr/>
                    <a:lstStyle/>
                    <a:p>
                      <a:pPr>
                        <a:lnSpc>
                          <a:spcPct val="115000"/>
                        </a:lnSpc>
                        <a:spcAft>
                          <a:spcPts val="1125"/>
                        </a:spcAft>
                        <a:buNone/>
                      </a:pPr>
                      <a:r>
                        <a:rPr lang="en-US" sz="1600">
                          <a:effectLst/>
                          <a:latin typeface="Calibri" panose="020F0502020204030204" pitchFamily="34" charset="0"/>
                          <a:ea typeface="Times New Roman" panose="02020603050405020304" pitchFamily="18" charset="0"/>
                          <a:cs typeface="Times New Roman" panose="02020603050405020304" pitchFamily="18" charset="0"/>
                        </a:rPr>
                        <a:t>Morning Wrap-Up</a:t>
                      </a:r>
                      <a:endParaRPr lang="en-CA" sz="16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1595831824"/>
                  </a:ext>
                </a:extLst>
              </a:tr>
              <a:tr h="315943">
                <a:tc>
                  <a:txBody>
                    <a:bodyPr/>
                    <a:lstStyle/>
                    <a:p>
                      <a:pPr>
                        <a:lnSpc>
                          <a:spcPct val="115000"/>
                        </a:lnSpc>
                        <a:spcAft>
                          <a:spcPts val="1125"/>
                        </a:spcAft>
                        <a:buNone/>
                      </a:pPr>
                      <a:r>
                        <a:rPr lang="en-CA" sz="1600" b="1">
                          <a:solidFill>
                            <a:schemeClr val="bg1"/>
                          </a:solidFill>
                          <a:effectLst/>
                          <a:latin typeface="Calibri" panose="020F0502020204030204" pitchFamily="34" charset="0"/>
                          <a:ea typeface="Times New Roman" panose="02020603050405020304" pitchFamily="18" charset="0"/>
                          <a:cs typeface="Times New Roman" panose="02020603050405020304" pitchFamily="18" charset="0"/>
                        </a:rPr>
                        <a:t>12:00-1:00</a:t>
                      </a:r>
                    </a:p>
                  </a:txBody>
                  <a:tcPr marL="68580" marR="68580" marT="0" marB="0"/>
                </a:tc>
                <a:tc>
                  <a:txBody>
                    <a:bodyPr/>
                    <a:lstStyle/>
                    <a:p>
                      <a:pPr>
                        <a:lnSpc>
                          <a:spcPct val="115000"/>
                        </a:lnSpc>
                        <a:spcAft>
                          <a:spcPts val="1125"/>
                        </a:spcAft>
                        <a:buNone/>
                      </a:pPr>
                      <a:r>
                        <a:rPr lang="en-US" sz="1600">
                          <a:effectLst/>
                          <a:latin typeface="Calibri" panose="020F0502020204030204" pitchFamily="34" charset="0"/>
                          <a:ea typeface="Times New Roman" panose="02020603050405020304" pitchFamily="18" charset="0"/>
                          <a:cs typeface="Times New Roman" panose="02020603050405020304" pitchFamily="18" charset="0"/>
                        </a:rPr>
                        <a:t>Lunch</a:t>
                      </a:r>
                      <a:endParaRPr lang="en-CA" sz="16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1271278853"/>
                  </a:ext>
                </a:extLst>
              </a:tr>
              <a:tr h="282163">
                <a:tc>
                  <a:txBody>
                    <a:bodyPr/>
                    <a:lstStyle/>
                    <a:p>
                      <a:pPr>
                        <a:lnSpc>
                          <a:spcPct val="115000"/>
                        </a:lnSpc>
                        <a:spcAft>
                          <a:spcPts val="1125"/>
                        </a:spcAft>
                        <a:buNone/>
                      </a:pPr>
                      <a:r>
                        <a:rPr lang="en-CA" sz="1600" b="1">
                          <a:solidFill>
                            <a:schemeClr val="bg1"/>
                          </a:solidFill>
                          <a:effectLst/>
                          <a:latin typeface="Calibri" panose="020F0502020204030204" pitchFamily="34" charset="0"/>
                          <a:ea typeface="Times New Roman" panose="02020603050405020304" pitchFamily="18" charset="0"/>
                          <a:cs typeface="Times New Roman" panose="02020603050405020304" pitchFamily="18" charset="0"/>
                        </a:rPr>
                        <a:t>1:00-1:15</a:t>
                      </a:r>
                    </a:p>
                  </a:txBody>
                  <a:tcPr marL="68580" marR="68580" marT="0" marB="0"/>
                </a:tc>
                <a:tc>
                  <a:txBody>
                    <a:bodyPr/>
                    <a:lstStyle/>
                    <a:p>
                      <a:pPr>
                        <a:lnSpc>
                          <a:spcPct val="115000"/>
                        </a:lnSpc>
                        <a:spcAft>
                          <a:spcPts val="1125"/>
                        </a:spcAft>
                        <a:buNone/>
                      </a:pPr>
                      <a:r>
                        <a:rPr lang="en-US" sz="1600">
                          <a:effectLst/>
                          <a:latin typeface="Calibri" panose="020F0502020204030204" pitchFamily="34" charset="0"/>
                          <a:ea typeface="Times New Roman" panose="02020603050405020304" pitchFamily="18" charset="0"/>
                          <a:cs typeface="Times New Roman" panose="02020603050405020304" pitchFamily="18" charset="0"/>
                        </a:rPr>
                        <a:t>Energizer: CEO for a Day</a:t>
                      </a:r>
                      <a:endParaRPr lang="en-CA" sz="16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102830152"/>
                  </a:ext>
                </a:extLst>
              </a:tr>
              <a:tr h="315943">
                <a:tc>
                  <a:txBody>
                    <a:bodyPr/>
                    <a:lstStyle/>
                    <a:p>
                      <a:pPr>
                        <a:lnSpc>
                          <a:spcPct val="115000"/>
                        </a:lnSpc>
                        <a:spcAft>
                          <a:spcPts val="1125"/>
                        </a:spcAft>
                        <a:buNone/>
                      </a:pPr>
                      <a:r>
                        <a:rPr lang="en-CA" sz="1600" b="1">
                          <a:solidFill>
                            <a:schemeClr val="bg1"/>
                          </a:solidFill>
                          <a:effectLst/>
                          <a:latin typeface="Calibri" panose="020F0502020204030204" pitchFamily="34" charset="0"/>
                          <a:ea typeface="Times New Roman" panose="02020603050405020304" pitchFamily="18" charset="0"/>
                          <a:cs typeface="Times New Roman" panose="02020603050405020304" pitchFamily="18" charset="0"/>
                        </a:rPr>
                        <a:t>1:15-2:05</a:t>
                      </a:r>
                    </a:p>
                  </a:txBody>
                  <a:tcPr marL="68580" marR="68580" marT="0" marB="0"/>
                </a:tc>
                <a:tc>
                  <a:txBody>
                    <a:bodyPr/>
                    <a:lstStyle/>
                    <a:p>
                      <a:pPr>
                        <a:lnSpc>
                          <a:spcPct val="115000"/>
                        </a:lnSpc>
                        <a:spcAft>
                          <a:spcPts val="1125"/>
                        </a:spcAft>
                        <a:buNone/>
                      </a:pPr>
                      <a:r>
                        <a:rPr lang="en-US" sz="1600">
                          <a:effectLst/>
                          <a:latin typeface="Calibri" panose="020F0502020204030204" pitchFamily="34" charset="0"/>
                          <a:ea typeface="Times New Roman" panose="02020603050405020304" pitchFamily="18" charset="0"/>
                          <a:cs typeface="Times New Roman" panose="02020603050405020304" pitchFamily="18" charset="0"/>
                        </a:rPr>
                        <a:t>Session Six: Developing a Brand</a:t>
                      </a:r>
                      <a:endParaRPr lang="en-CA" sz="16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2581844033"/>
                  </a:ext>
                </a:extLst>
              </a:tr>
              <a:tr h="282163">
                <a:tc>
                  <a:txBody>
                    <a:bodyPr/>
                    <a:lstStyle/>
                    <a:p>
                      <a:pPr>
                        <a:lnSpc>
                          <a:spcPct val="115000"/>
                        </a:lnSpc>
                        <a:spcAft>
                          <a:spcPts val="1125"/>
                        </a:spcAft>
                        <a:buNone/>
                      </a:pPr>
                      <a:r>
                        <a:rPr lang="en-CA" sz="1600" b="1">
                          <a:solidFill>
                            <a:schemeClr val="bg1"/>
                          </a:solidFill>
                          <a:effectLst/>
                          <a:latin typeface="Calibri" panose="020F0502020204030204" pitchFamily="34" charset="0"/>
                          <a:ea typeface="Times New Roman" panose="02020603050405020304" pitchFamily="18" charset="0"/>
                          <a:cs typeface="Times New Roman" panose="02020603050405020304" pitchFamily="18" charset="0"/>
                        </a:rPr>
                        <a:t>2:05-3:00</a:t>
                      </a:r>
                    </a:p>
                  </a:txBody>
                  <a:tcPr marL="68580" marR="68580" marT="0" marB="0"/>
                </a:tc>
                <a:tc>
                  <a:txBody>
                    <a:bodyPr/>
                    <a:lstStyle/>
                    <a:p>
                      <a:pPr>
                        <a:lnSpc>
                          <a:spcPct val="115000"/>
                        </a:lnSpc>
                        <a:spcAft>
                          <a:spcPts val="1125"/>
                        </a:spcAft>
                        <a:buNone/>
                      </a:pPr>
                      <a:r>
                        <a:rPr lang="en-US" sz="1600">
                          <a:effectLst/>
                          <a:latin typeface="Calibri" panose="020F0502020204030204" pitchFamily="34" charset="0"/>
                          <a:ea typeface="Times New Roman" panose="02020603050405020304" pitchFamily="18" charset="0"/>
                          <a:cs typeface="Times New Roman" panose="02020603050405020304" pitchFamily="18" charset="0"/>
                        </a:rPr>
                        <a:t>Session Seven: Leadership Skills</a:t>
                      </a:r>
                      <a:endParaRPr lang="en-CA" sz="16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3402083604"/>
                  </a:ext>
                </a:extLst>
              </a:tr>
              <a:tr h="282163">
                <a:tc>
                  <a:txBody>
                    <a:bodyPr/>
                    <a:lstStyle/>
                    <a:p>
                      <a:pPr>
                        <a:lnSpc>
                          <a:spcPct val="115000"/>
                        </a:lnSpc>
                        <a:spcAft>
                          <a:spcPts val="1125"/>
                        </a:spcAft>
                        <a:buNone/>
                      </a:pPr>
                      <a:r>
                        <a:rPr lang="en-CA" sz="1600" b="1">
                          <a:solidFill>
                            <a:schemeClr val="bg1"/>
                          </a:solidFill>
                          <a:effectLst/>
                          <a:latin typeface="Calibri" panose="020F0502020204030204" pitchFamily="34" charset="0"/>
                          <a:ea typeface="Times New Roman" panose="02020603050405020304" pitchFamily="18" charset="0"/>
                          <a:cs typeface="Times New Roman" panose="02020603050405020304" pitchFamily="18" charset="0"/>
                        </a:rPr>
                        <a:t>3:00-3:10</a:t>
                      </a:r>
                    </a:p>
                  </a:txBody>
                  <a:tcPr marL="68580" marR="68580" marT="0" marB="0"/>
                </a:tc>
                <a:tc>
                  <a:txBody>
                    <a:bodyPr/>
                    <a:lstStyle/>
                    <a:p>
                      <a:pPr>
                        <a:lnSpc>
                          <a:spcPct val="115000"/>
                        </a:lnSpc>
                        <a:spcAft>
                          <a:spcPts val="1125"/>
                        </a:spcAft>
                        <a:buNone/>
                      </a:pPr>
                      <a:r>
                        <a:rPr lang="en-US" sz="1600">
                          <a:effectLst/>
                          <a:latin typeface="Calibri" panose="020F0502020204030204" pitchFamily="34" charset="0"/>
                          <a:ea typeface="Times New Roman" panose="02020603050405020304" pitchFamily="18" charset="0"/>
                          <a:cs typeface="Times New Roman" panose="02020603050405020304" pitchFamily="18" charset="0"/>
                        </a:rPr>
                        <a:t>Break</a:t>
                      </a:r>
                      <a:endParaRPr lang="en-CA" sz="16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514245879"/>
                  </a:ext>
                </a:extLst>
              </a:tr>
              <a:tr h="282163">
                <a:tc>
                  <a:txBody>
                    <a:bodyPr/>
                    <a:lstStyle/>
                    <a:p>
                      <a:pPr>
                        <a:lnSpc>
                          <a:spcPct val="115000"/>
                        </a:lnSpc>
                        <a:spcAft>
                          <a:spcPts val="1125"/>
                        </a:spcAft>
                        <a:buNone/>
                      </a:pPr>
                      <a:r>
                        <a:rPr lang="en-CA" sz="1600" b="1">
                          <a:solidFill>
                            <a:schemeClr val="bg1"/>
                          </a:solidFill>
                          <a:effectLst/>
                          <a:latin typeface="Calibri" panose="020F0502020204030204" pitchFamily="34" charset="0"/>
                          <a:ea typeface="Times New Roman" panose="02020603050405020304" pitchFamily="18" charset="0"/>
                          <a:cs typeface="Times New Roman" panose="02020603050405020304" pitchFamily="18" charset="0"/>
                        </a:rPr>
                        <a:t>3:10-3:45</a:t>
                      </a:r>
                    </a:p>
                  </a:txBody>
                  <a:tcPr marL="68580" marR="68580" marT="0" marB="0"/>
                </a:tc>
                <a:tc>
                  <a:txBody>
                    <a:bodyPr/>
                    <a:lstStyle/>
                    <a:p>
                      <a:pPr>
                        <a:lnSpc>
                          <a:spcPct val="115000"/>
                        </a:lnSpc>
                        <a:spcAft>
                          <a:spcPts val="1125"/>
                        </a:spcAft>
                        <a:buNone/>
                      </a:pPr>
                      <a:r>
                        <a:rPr lang="en-US" sz="1600">
                          <a:effectLst/>
                          <a:latin typeface="Calibri" panose="020F0502020204030204" pitchFamily="34" charset="0"/>
                          <a:ea typeface="Times New Roman" panose="02020603050405020304" pitchFamily="18" charset="0"/>
                          <a:cs typeface="Times New Roman" panose="02020603050405020304" pitchFamily="18" charset="0"/>
                        </a:rPr>
                        <a:t>Session Eight: Making Good Decisions</a:t>
                      </a:r>
                      <a:endParaRPr lang="en-CA" sz="16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2906736496"/>
                  </a:ext>
                </a:extLst>
              </a:tr>
              <a:tr h="282163">
                <a:tc>
                  <a:txBody>
                    <a:bodyPr/>
                    <a:lstStyle/>
                    <a:p>
                      <a:pPr>
                        <a:lnSpc>
                          <a:spcPct val="115000"/>
                        </a:lnSpc>
                        <a:spcAft>
                          <a:spcPts val="1125"/>
                        </a:spcAft>
                        <a:buNone/>
                      </a:pPr>
                      <a:r>
                        <a:rPr lang="en-CA" sz="1600" b="1">
                          <a:solidFill>
                            <a:schemeClr val="bg1"/>
                          </a:solidFill>
                          <a:effectLst/>
                          <a:latin typeface="Calibri" panose="020F0502020204030204" pitchFamily="34" charset="0"/>
                          <a:ea typeface="Times New Roman" panose="02020603050405020304" pitchFamily="18" charset="0"/>
                          <a:cs typeface="Times New Roman" panose="02020603050405020304" pitchFamily="18" charset="0"/>
                        </a:rPr>
                        <a:t>3:45-4:15</a:t>
                      </a:r>
                    </a:p>
                  </a:txBody>
                  <a:tcPr marL="68580" marR="68580" marT="0" marB="0"/>
                </a:tc>
                <a:tc>
                  <a:txBody>
                    <a:bodyPr/>
                    <a:lstStyle/>
                    <a:p>
                      <a:pPr>
                        <a:lnSpc>
                          <a:spcPct val="115000"/>
                        </a:lnSpc>
                        <a:spcAft>
                          <a:spcPts val="1125"/>
                        </a:spcAft>
                        <a:buNone/>
                      </a:pPr>
                      <a:r>
                        <a:rPr lang="en-US" sz="1600">
                          <a:effectLst/>
                          <a:latin typeface="Calibri" panose="020F0502020204030204" pitchFamily="34" charset="0"/>
                          <a:ea typeface="Times New Roman" panose="02020603050405020304" pitchFamily="18" charset="0"/>
                          <a:cs typeface="Times New Roman" panose="02020603050405020304" pitchFamily="18" charset="0"/>
                        </a:rPr>
                        <a:t>Session Nine: Creating a Workplace Philosophy</a:t>
                      </a:r>
                      <a:endParaRPr lang="en-CA" sz="16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4035841212"/>
                  </a:ext>
                </a:extLst>
              </a:tr>
              <a:tr h="282163">
                <a:tc>
                  <a:txBody>
                    <a:bodyPr/>
                    <a:lstStyle/>
                    <a:p>
                      <a:pPr>
                        <a:lnSpc>
                          <a:spcPct val="115000"/>
                        </a:lnSpc>
                        <a:spcAft>
                          <a:spcPts val="1125"/>
                        </a:spcAft>
                        <a:buNone/>
                      </a:pPr>
                      <a:r>
                        <a:rPr lang="en-CA" sz="1600" b="1" dirty="0">
                          <a:solidFill>
                            <a:schemeClr val="bg1"/>
                          </a:solidFill>
                          <a:effectLst/>
                          <a:latin typeface="Calibri" panose="020F0502020204030204" pitchFamily="34" charset="0"/>
                          <a:ea typeface="Times New Roman" panose="02020603050405020304" pitchFamily="18" charset="0"/>
                          <a:cs typeface="Times New Roman" panose="02020603050405020304" pitchFamily="18" charset="0"/>
                        </a:rPr>
                        <a:t>4:15-4:30</a:t>
                      </a:r>
                    </a:p>
                  </a:txBody>
                  <a:tcPr marL="68580" marR="68580" marT="0" marB="0"/>
                </a:tc>
                <a:tc>
                  <a:txBody>
                    <a:bodyPr/>
                    <a:lstStyle/>
                    <a:p>
                      <a:pPr>
                        <a:lnSpc>
                          <a:spcPct val="115000"/>
                        </a:lnSpc>
                        <a:spcAft>
                          <a:spcPts val="1125"/>
                        </a:spcAft>
                        <a:buNone/>
                      </a:pPr>
                      <a:r>
                        <a:rPr lang="en-US" sz="1600" dirty="0">
                          <a:effectLst/>
                          <a:latin typeface="Calibri" panose="020F0502020204030204" pitchFamily="34" charset="0"/>
                          <a:ea typeface="Times New Roman" panose="02020603050405020304" pitchFamily="18" charset="0"/>
                          <a:cs typeface="Times New Roman" panose="02020603050405020304" pitchFamily="18" charset="0"/>
                        </a:rPr>
                        <a:t>Workshop Wrap-Up</a:t>
                      </a:r>
                      <a:endParaRPr lang="en-CA" sz="16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2593137304"/>
                  </a:ext>
                </a:extLst>
              </a:tr>
            </a:tbl>
          </a:graphicData>
        </a:graphic>
      </p:graphicFrame>
    </p:spTree>
    <p:extLst>
      <p:ext uri="{BB962C8B-B14F-4D97-AF65-F5344CB8AC3E}">
        <p14:creationId xmlns:p14="http://schemas.microsoft.com/office/powerpoint/2010/main" val="402228957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AE80132-EAEB-0403-2302-48313FCC431D}"/>
            </a:ext>
          </a:extLst>
        </p:cNvPr>
        <p:cNvGrpSpPr/>
        <p:nvPr/>
      </p:nvGrpSpPr>
      <p:grpSpPr>
        <a:xfrm>
          <a:off x="0" y="0"/>
          <a:ext cx="0" cy="0"/>
          <a:chOff x="0" y="0"/>
          <a:chExt cx="0" cy="0"/>
        </a:xfrm>
      </p:grpSpPr>
      <p:graphicFrame>
        <p:nvGraphicFramePr>
          <p:cNvPr id="7" name="Diagram 6">
            <a:extLst>
              <a:ext uri="{FF2B5EF4-FFF2-40B4-BE49-F238E27FC236}">
                <a16:creationId xmlns:a16="http://schemas.microsoft.com/office/drawing/2014/main" id="{E7DBB2D9-9DF8-ABC1-4AE0-4160176511F2}"/>
              </a:ext>
            </a:extLst>
          </p:cNvPr>
          <p:cNvGraphicFramePr/>
          <p:nvPr>
            <p:extLst>
              <p:ext uri="{D42A27DB-BD31-4B8C-83A1-F6EECF244321}">
                <p14:modId xmlns:p14="http://schemas.microsoft.com/office/powerpoint/2010/main" val="2738007169"/>
              </p:ext>
            </p:extLst>
          </p:nvPr>
        </p:nvGraphicFramePr>
        <p:xfrm>
          <a:off x="442322" y="1347978"/>
          <a:ext cx="11307356" cy="430754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 name="Title 1">
            <a:extLst>
              <a:ext uri="{FF2B5EF4-FFF2-40B4-BE49-F238E27FC236}">
                <a16:creationId xmlns:a16="http://schemas.microsoft.com/office/drawing/2014/main" id="{E0A59D6A-7057-8B0A-1399-D519B06E0337}"/>
              </a:ext>
            </a:extLst>
          </p:cNvPr>
          <p:cNvSpPr>
            <a:spLocks noGrp="1"/>
          </p:cNvSpPr>
          <p:nvPr>
            <p:ph type="title"/>
          </p:nvPr>
        </p:nvSpPr>
        <p:spPr/>
        <p:txBody>
          <a:bodyPr/>
          <a:lstStyle/>
          <a:p>
            <a:r>
              <a:rPr lang="en-US" dirty="0"/>
              <a:t>Session Three: Barriers and Benefits to Women’s Leadership</a:t>
            </a:r>
            <a:endParaRPr lang="en-CA" dirty="0"/>
          </a:p>
        </p:txBody>
      </p:sp>
      <p:sp>
        <p:nvSpPr>
          <p:cNvPr id="4" name="Content Placeholder 3">
            <a:extLst>
              <a:ext uri="{FF2B5EF4-FFF2-40B4-BE49-F238E27FC236}">
                <a16:creationId xmlns:a16="http://schemas.microsoft.com/office/drawing/2014/main" id="{3063700D-FCE5-A126-F756-77FC9955FBC6}"/>
              </a:ext>
            </a:extLst>
          </p:cNvPr>
          <p:cNvSpPr>
            <a:spLocks noGrp="1"/>
          </p:cNvSpPr>
          <p:nvPr>
            <p:ph sz="quarter" idx="10"/>
          </p:nvPr>
        </p:nvSpPr>
        <p:spPr/>
        <p:txBody>
          <a:bodyPr/>
          <a:lstStyle/>
          <a:p>
            <a:r>
              <a:rPr lang="en-US" dirty="0"/>
              <a:t>Barriers vs. Benefits</a:t>
            </a:r>
            <a:endParaRPr lang="en-CA" dirty="0"/>
          </a:p>
        </p:txBody>
      </p:sp>
    </p:spTree>
    <p:extLst>
      <p:ext uri="{BB962C8B-B14F-4D97-AF65-F5344CB8AC3E}">
        <p14:creationId xmlns:p14="http://schemas.microsoft.com/office/powerpoint/2010/main" val="317387669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9DB066B-13F7-EBBA-3002-37563AAB339D}"/>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92676957-F2DF-8A69-7F1C-3C85F5B1F3D8}"/>
              </a:ext>
            </a:extLst>
          </p:cNvPr>
          <p:cNvSpPr>
            <a:spLocks noGrp="1"/>
          </p:cNvSpPr>
          <p:nvPr>
            <p:ph type="title"/>
          </p:nvPr>
        </p:nvSpPr>
        <p:spPr/>
        <p:txBody>
          <a:bodyPr/>
          <a:lstStyle/>
          <a:p>
            <a:r>
              <a:rPr lang="en-US" dirty="0"/>
              <a:t>Session Three: Barriers and Benefits to Women’s Leadership</a:t>
            </a:r>
            <a:endParaRPr lang="en-CA" dirty="0"/>
          </a:p>
        </p:txBody>
      </p:sp>
      <p:sp>
        <p:nvSpPr>
          <p:cNvPr id="4" name="Content Placeholder 3">
            <a:extLst>
              <a:ext uri="{FF2B5EF4-FFF2-40B4-BE49-F238E27FC236}">
                <a16:creationId xmlns:a16="http://schemas.microsoft.com/office/drawing/2014/main" id="{89470D5F-B25B-4728-DF1F-47E5CEB43B3B}"/>
              </a:ext>
            </a:extLst>
          </p:cNvPr>
          <p:cNvSpPr>
            <a:spLocks noGrp="1"/>
          </p:cNvSpPr>
          <p:nvPr>
            <p:ph sz="quarter" idx="10"/>
          </p:nvPr>
        </p:nvSpPr>
        <p:spPr/>
        <p:txBody>
          <a:bodyPr/>
          <a:lstStyle/>
          <a:p>
            <a:r>
              <a:rPr lang="en-US" dirty="0"/>
              <a:t>Barriers vs. Benefits</a:t>
            </a:r>
            <a:endParaRPr lang="en-CA" dirty="0"/>
          </a:p>
        </p:txBody>
      </p:sp>
      <p:graphicFrame>
        <p:nvGraphicFramePr>
          <p:cNvPr id="3" name="Diagram 2">
            <a:extLst>
              <a:ext uri="{FF2B5EF4-FFF2-40B4-BE49-F238E27FC236}">
                <a16:creationId xmlns:a16="http://schemas.microsoft.com/office/drawing/2014/main" id="{C2008C66-2D02-933C-F038-C82C1D3193F5}"/>
              </a:ext>
            </a:extLst>
          </p:cNvPr>
          <p:cNvGraphicFramePr/>
          <p:nvPr>
            <p:extLst>
              <p:ext uri="{D42A27DB-BD31-4B8C-83A1-F6EECF244321}">
                <p14:modId xmlns:p14="http://schemas.microsoft.com/office/powerpoint/2010/main" val="4134973867"/>
              </p:ext>
            </p:extLst>
          </p:nvPr>
        </p:nvGraphicFramePr>
        <p:xfrm>
          <a:off x="1228288" y="1944396"/>
          <a:ext cx="9680564" cy="386109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23045261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30A0C9F-1ACE-FFFD-FFD3-4482835A7A41}"/>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06ACF7A9-0AD2-95C3-AA70-66B9AA388F1D}"/>
              </a:ext>
            </a:extLst>
          </p:cNvPr>
          <p:cNvSpPr>
            <a:spLocks noGrp="1"/>
          </p:cNvSpPr>
          <p:nvPr>
            <p:ph type="title"/>
          </p:nvPr>
        </p:nvSpPr>
        <p:spPr/>
        <p:txBody>
          <a:bodyPr/>
          <a:lstStyle/>
          <a:p>
            <a:r>
              <a:rPr lang="en-US" dirty="0"/>
              <a:t>Session Three: Barriers and Benefits to Women’s Leadership</a:t>
            </a:r>
            <a:endParaRPr lang="en-CA" dirty="0"/>
          </a:p>
        </p:txBody>
      </p:sp>
      <p:sp>
        <p:nvSpPr>
          <p:cNvPr id="4" name="Content Placeholder 3">
            <a:extLst>
              <a:ext uri="{FF2B5EF4-FFF2-40B4-BE49-F238E27FC236}">
                <a16:creationId xmlns:a16="http://schemas.microsoft.com/office/drawing/2014/main" id="{752673E7-701E-C20F-1388-E590C9A66794}"/>
              </a:ext>
            </a:extLst>
          </p:cNvPr>
          <p:cNvSpPr>
            <a:spLocks noGrp="1"/>
          </p:cNvSpPr>
          <p:nvPr>
            <p:ph sz="quarter" idx="10"/>
          </p:nvPr>
        </p:nvSpPr>
        <p:spPr/>
        <p:txBody>
          <a:bodyPr/>
          <a:lstStyle/>
          <a:p>
            <a:r>
              <a:rPr lang="en-US" dirty="0"/>
              <a:t>Improving Self-Management Through Reflection</a:t>
            </a:r>
            <a:endParaRPr lang="en-CA" dirty="0"/>
          </a:p>
        </p:txBody>
      </p:sp>
      <p:graphicFrame>
        <p:nvGraphicFramePr>
          <p:cNvPr id="5" name="Diagram 4">
            <a:extLst>
              <a:ext uri="{FF2B5EF4-FFF2-40B4-BE49-F238E27FC236}">
                <a16:creationId xmlns:a16="http://schemas.microsoft.com/office/drawing/2014/main" id="{6BD0D75B-7FAA-682E-056C-419A7E988844}"/>
              </a:ext>
            </a:extLst>
          </p:cNvPr>
          <p:cNvGraphicFramePr/>
          <p:nvPr>
            <p:extLst>
              <p:ext uri="{D42A27DB-BD31-4B8C-83A1-F6EECF244321}">
                <p14:modId xmlns:p14="http://schemas.microsoft.com/office/powerpoint/2010/main" val="3073176517"/>
              </p:ext>
            </p:extLst>
          </p:nvPr>
        </p:nvGraphicFramePr>
        <p:xfrm>
          <a:off x="350147" y="1944395"/>
          <a:ext cx="11436349" cy="432881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35834611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163E070-8676-1E23-E473-C9E74B1CB750}"/>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2B9A5978-E4B2-90E9-6B97-99B7CE1119D4}"/>
              </a:ext>
            </a:extLst>
          </p:cNvPr>
          <p:cNvSpPr>
            <a:spLocks noGrp="1"/>
          </p:cNvSpPr>
          <p:nvPr>
            <p:ph type="title"/>
          </p:nvPr>
        </p:nvSpPr>
        <p:spPr/>
        <p:txBody>
          <a:bodyPr/>
          <a:lstStyle/>
          <a:p>
            <a:r>
              <a:rPr lang="en-US" dirty="0"/>
              <a:t>Session Three: Barriers and Benefits to Women’s Leadership</a:t>
            </a:r>
            <a:endParaRPr lang="en-CA" dirty="0"/>
          </a:p>
        </p:txBody>
      </p:sp>
      <p:sp>
        <p:nvSpPr>
          <p:cNvPr id="4" name="Content Placeholder 3">
            <a:extLst>
              <a:ext uri="{FF2B5EF4-FFF2-40B4-BE49-F238E27FC236}">
                <a16:creationId xmlns:a16="http://schemas.microsoft.com/office/drawing/2014/main" id="{25AC8371-B3C1-0AAD-0B28-1837D8672DA3}"/>
              </a:ext>
            </a:extLst>
          </p:cNvPr>
          <p:cNvSpPr>
            <a:spLocks noGrp="1"/>
          </p:cNvSpPr>
          <p:nvPr>
            <p:ph sz="quarter" idx="10"/>
          </p:nvPr>
        </p:nvSpPr>
        <p:spPr/>
        <p:txBody>
          <a:bodyPr/>
          <a:lstStyle/>
          <a:p>
            <a:r>
              <a:rPr lang="en-US" dirty="0"/>
              <a:t>Reflective Journal</a:t>
            </a:r>
            <a:endParaRPr lang="en-CA" dirty="0"/>
          </a:p>
        </p:txBody>
      </p:sp>
      <p:graphicFrame>
        <p:nvGraphicFramePr>
          <p:cNvPr id="3" name="Diagram 2">
            <a:extLst>
              <a:ext uri="{FF2B5EF4-FFF2-40B4-BE49-F238E27FC236}">
                <a16:creationId xmlns:a16="http://schemas.microsoft.com/office/drawing/2014/main" id="{26803330-9171-9DA7-F40F-0CB416EF2367}"/>
              </a:ext>
            </a:extLst>
          </p:cNvPr>
          <p:cNvGraphicFramePr/>
          <p:nvPr>
            <p:extLst>
              <p:ext uri="{D42A27DB-BD31-4B8C-83A1-F6EECF244321}">
                <p14:modId xmlns:p14="http://schemas.microsoft.com/office/powerpoint/2010/main" val="4093358954"/>
              </p:ext>
            </p:extLst>
          </p:nvPr>
        </p:nvGraphicFramePr>
        <p:xfrm>
          <a:off x="1029700" y="1944396"/>
          <a:ext cx="10132600" cy="416932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26467756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33D7660-A96C-7AF2-0EB2-13823862C713}"/>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AECDD29E-FFB7-FFC4-8005-A0DFFE7169BE}"/>
              </a:ext>
            </a:extLst>
          </p:cNvPr>
          <p:cNvSpPr>
            <a:spLocks noGrp="1"/>
          </p:cNvSpPr>
          <p:nvPr>
            <p:ph type="title"/>
          </p:nvPr>
        </p:nvSpPr>
        <p:spPr/>
        <p:txBody>
          <a:bodyPr/>
          <a:lstStyle/>
          <a:p>
            <a:r>
              <a:rPr lang="en-US" dirty="0"/>
              <a:t>Session Three: Barriers and Benefits to Women’s Leadership</a:t>
            </a:r>
            <a:endParaRPr lang="en-CA" dirty="0"/>
          </a:p>
        </p:txBody>
      </p:sp>
      <p:sp>
        <p:nvSpPr>
          <p:cNvPr id="4" name="Content Placeholder 3">
            <a:extLst>
              <a:ext uri="{FF2B5EF4-FFF2-40B4-BE49-F238E27FC236}">
                <a16:creationId xmlns:a16="http://schemas.microsoft.com/office/drawing/2014/main" id="{AE93E782-E44A-BF1C-C699-AA36E97C4350}"/>
              </a:ext>
            </a:extLst>
          </p:cNvPr>
          <p:cNvSpPr>
            <a:spLocks noGrp="1"/>
          </p:cNvSpPr>
          <p:nvPr>
            <p:ph sz="quarter" idx="10"/>
          </p:nvPr>
        </p:nvSpPr>
        <p:spPr/>
        <p:txBody>
          <a:bodyPr/>
          <a:lstStyle/>
          <a:p>
            <a:r>
              <a:rPr lang="en-US" dirty="0"/>
              <a:t>Reflective Journal</a:t>
            </a:r>
            <a:endParaRPr lang="en-CA" dirty="0"/>
          </a:p>
        </p:txBody>
      </p:sp>
      <p:graphicFrame>
        <p:nvGraphicFramePr>
          <p:cNvPr id="5" name="Content Placeholder 4">
            <a:extLst>
              <a:ext uri="{FF2B5EF4-FFF2-40B4-BE49-F238E27FC236}">
                <a16:creationId xmlns:a16="http://schemas.microsoft.com/office/drawing/2014/main" id="{572EE8BE-DA14-D14A-15E4-1CA8444FDF52}"/>
              </a:ext>
            </a:extLst>
          </p:cNvPr>
          <p:cNvGraphicFramePr>
            <a:graphicFrameLocks noGrp="1"/>
          </p:cNvGraphicFramePr>
          <p:nvPr>
            <p:ph idx="1"/>
            <p:extLst>
              <p:ext uri="{D42A27DB-BD31-4B8C-83A1-F6EECF244321}">
                <p14:modId xmlns:p14="http://schemas.microsoft.com/office/powerpoint/2010/main" val="698771015"/>
              </p:ext>
            </p:extLst>
          </p:nvPr>
        </p:nvGraphicFramePr>
        <p:xfrm>
          <a:off x="688981" y="1643444"/>
          <a:ext cx="10814038" cy="431890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79642911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3228D296-710E-3AEC-E585-CB68BEEA0405}"/>
              </a:ext>
            </a:extLst>
          </p:cNvPr>
          <p:cNvSpPr>
            <a:spLocks noGrp="1"/>
          </p:cNvSpPr>
          <p:nvPr>
            <p:ph idx="1"/>
          </p:nvPr>
        </p:nvSpPr>
        <p:spPr>
          <a:xfrm>
            <a:off x="469489" y="2357471"/>
            <a:ext cx="6154596" cy="4015458"/>
          </a:xfrm>
        </p:spPr>
        <p:txBody>
          <a:bodyPr/>
          <a:lstStyle/>
          <a:p>
            <a:r>
              <a:rPr lang="en-US" altLang="en-US" sz="3400" dirty="0"/>
              <a:t>In this session, you will examine the history of social and emotional theory and be introduced to the five social and emotional competencies. Then, you will reflect on examples of good social and emotional intelligence from your own experiences.</a:t>
            </a:r>
            <a:endParaRPr lang="en-CA" altLang="en-US" sz="3400" dirty="0"/>
          </a:p>
          <a:p>
            <a:endParaRPr lang="en-CA" dirty="0"/>
          </a:p>
        </p:txBody>
      </p:sp>
      <p:sp>
        <p:nvSpPr>
          <p:cNvPr id="3" name="Content Placeholder 2">
            <a:extLst>
              <a:ext uri="{FF2B5EF4-FFF2-40B4-BE49-F238E27FC236}">
                <a16:creationId xmlns:a16="http://schemas.microsoft.com/office/drawing/2014/main" id="{86CDEDC0-C216-E877-2050-6AF095BBCBD0}"/>
              </a:ext>
            </a:extLst>
          </p:cNvPr>
          <p:cNvSpPr>
            <a:spLocks noGrp="1"/>
          </p:cNvSpPr>
          <p:nvPr>
            <p:ph idx="10"/>
          </p:nvPr>
        </p:nvSpPr>
        <p:spPr>
          <a:xfrm>
            <a:off x="469488" y="399088"/>
            <a:ext cx="11317504" cy="1550168"/>
          </a:xfrm>
        </p:spPr>
        <p:txBody>
          <a:bodyPr/>
          <a:lstStyle/>
          <a:p>
            <a:r>
              <a:rPr lang="en-US" dirty="0"/>
              <a:t>Session Four:</a:t>
            </a:r>
          </a:p>
          <a:p>
            <a:r>
              <a:rPr lang="en-US" dirty="0"/>
              <a:t>Social and Emotional Intelligence</a:t>
            </a:r>
            <a:endParaRPr lang="en-CA" dirty="0"/>
          </a:p>
        </p:txBody>
      </p:sp>
      <p:pic>
        <p:nvPicPr>
          <p:cNvPr id="5" name="Picture 4" descr="A person and person talking&#10;&#10;AI-generated content may be incorrect.">
            <a:extLst>
              <a:ext uri="{FF2B5EF4-FFF2-40B4-BE49-F238E27FC236}">
                <a16:creationId xmlns:a16="http://schemas.microsoft.com/office/drawing/2014/main" id="{E4C16106-5406-BD3A-7D9A-A7B9D073788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317526" y="2218692"/>
            <a:ext cx="3931722" cy="4293016"/>
          </a:xfrm>
          <a:prstGeom prst="rect">
            <a:avLst/>
          </a:prstGeom>
        </p:spPr>
      </p:pic>
    </p:spTree>
    <p:extLst>
      <p:ext uri="{BB962C8B-B14F-4D97-AF65-F5344CB8AC3E}">
        <p14:creationId xmlns:p14="http://schemas.microsoft.com/office/powerpoint/2010/main" val="377245738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485E46-EA90-3CA5-1CEF-74B08F3C3C5C}"/>
              </a:ext>
            </a:extLst>
          </p:cNvPr>
          <p:cNvSpPr>
            <a:spLocks noGrp="1"/>
          </p:cNvSpPr>
          <p:nvPr>
            <p:ph type="title"/>
          </p:nvPr>
        </p:nvSpPr>
        <p:spPr/>
        <p:txBody>
          <a:bodyPr/>
          <a:lstStyle/>
          <a:p>
            <a:r>
              <a:rPr lang="en-US" dirty="0"/>
              <a:t>Session Four: Social and Emotional Intelligence</a:t>
            </a:r>
            <a:endParaRPr lang="en-CA" dirty="0"/>
          </a:p>
        </p:txBody>
      </p:sp>
      <p:graphicFrame>
        <p:nvGraphicFramePr>
          <p:cNvPr id="6" name="Content Placeholder 2">
            <a:extLst>
              <a:ext uri="{FF2B5EF4-FFF2-40B4-BE49-F238E27FC236}">
                <a16:creationId xmlns:a16="http://schemas.microsoft.com/office/drawing/2014/main" id="{936D3FF2-413C-13AD-3E7A-5F5EECCDC31E}"/>
              </a:ext>
            </a:extLst>
          </p:cNvPr>
          <p:cNvGraphicFramePr>
            <a:graphicFrameLocks noGrp="1"/>
          </p:cNvGraphicFramePr>
          <p:nvPr>
            <p:ph idx="1"/>
            <p:extLst>
              <p:ext uri="{D42A27DB-BD31-4B8C-83A1-F6EECF244321}">
                <p14:modId xmlns:p14="http://schemas.microsoft.com/office/powerpoint/2010/main" val="2696108526"/>
              </p:ext>
            </p:extLst>
          </p:nvPr>
        </p:nvGraphicFramePr>
        <p:xfrm>
          <a:off x="350148" y="1944396"/>
          <a:ext cx="11356299" cy="434701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Content Placeholder 3">
            <a:extLst>
              <a:ext uri="{FF2B5EF4-FFF2-40B4-BE49-F238E27FC236}">
                <a16:creationId xmlns:a16="http://schemas.microsoft.com/office/drawing/2014/main" id="{64C4D249-E401-D8CE-1E2D-FD4DDE816CB2}"/>
              </a:ext>
            </a:extLst>
          </p:cNvPr>
          <p:cNvSpPr>
            <a:spLocks noGrp="1"/>
          </p:cNvSpPr>
          <p:nvPr>
            <p:ph sz="quarter" idx="10"/>
          </p:nvPr>
        </p:nvSpPr>
        <p:spPr/>
        <p:txBody>
          <a:bodyPr/>
          <a:lstStyle/>
          <a:p>
            <a:r>
              <a:rPr lang="en-US" dirty="0"/>
              <a:t>Defining Emotional Intelligence</a:t>
            </a:r>
            <a:endParaRPr lang="en-CA" dirty="0"/>
          </a:p>
        </p:txBody>
      </p:sp>
    </p:spTree>
    <p:extLst>
      <p:ext uri="{BB962C8B-B14F-4D97-AF65-F5344CB8AC3E}">
        <p14:creationId xmlns:p14="http://schemas.microsoft.com/office/powerpoint/2010/main" val="320195826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FEAFFF0-791F-21CC-61FF-A0C21C6055B3}"/>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1E3A0C48-1BCD-25A6-293C-63D699D810B2}"/>
              </a:ext>
            </a:extLst>
          </p:cNvPr>
          <p:cNvSpPr>
            <a:spLocks noGrp="1"/>
          </p:cNvSpPr>
          <p:nvPr>
            <p:ph type="title"/>
          </p:nvPr>
        </p:nvSpPr>
        <p:spPr/>
        <p:txBody>
          <a:bodyPr/>
          <a:lstStyle/>
          <a:p>
            <a:r>
              <a:rPr lang="en-US" dirty="0"/>
              <a:t>Session Four: Social and Emotional Intelligence</a:t>
            </a:r>
            <a:endParaRPr lang="en-CA" dirty="0"/>
          </a:p>
        </p:txBody>
      </p:sp>
      <p:graphicFrame>
        <p:nvGraphicFramePr>
          <p:cNvPr id="6" name="Content Placeholder 2">
            <a:extLst>
              <a:ext uri="{FF2B5EF4-FFF2-40B4-BE49-F238E27FC236}">
                <a16:creationId xmlns:a16="http://schemas.microsoft.com/office/drawing/2014/main" id="{7D49F17E-952D-9F73-E1E3-B4B627CD4592}"/>
              </a:ext>
            </a:extLst>
          </p:cNvPr>
          <p:cNvGraphicFramePr>
            <a:graphicFrameLocks noGrp="1"/>
          </p:cNvGraphicFramePr>
          <p:nvPr>
            <p:ph idx="1"/>
            <p:extLst>
              <p:ext uri="{D42A27DB-BD31-4B8C-83A1-F6EECF244321}">
                <p14:modId xmlns:p14="http://schemas.microsoft.com/office/powerpoint/2010/main" val="647776165"/>
              </p:ext>
            </p:extLst>
          </p:nvPr>
        </p:nvGraphicFramePr>
        <p:xfrm>
          <a:off x="795306" y="1944396"/>
          <a:ext cx="10601388" cy="406299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Content Placeholder 3">
            <a:extLst>
              <a:ext uri="{FF2B5EF4-FFF2-40B4-BE49-F238E27FC236}">
                <a16:creationId xmlns:a16="http://schemas.microsoft.com/office/drawing/2014/main" id="{03A18B51-420B-B0F5-35B4-5803FD3502A3}"/>
              </a:ext>
            </a:extLst>
          </p:cNvPr>
          <p:cNvSpPr>
            <a:spLocks noGrp="1"/>
          </p:cNvSpPr>
          <p:nvPr>
            <p:ph sz="quarter" idx="10"/>
          </p:nvPr>
        </p:nvSpPr>
        <p:spPr/>
        <p:txBody>
          <a:bodyPr/>
          <a:lstStyle/>
          <a:p>
            <a:r>
              <a:rPr lang="en-US" dirty="0"/>
              <a:t>Defining Emotional Intelligence</a:t>
            </a:r>
            <a:endParaRPr lang="en-CA" dirty="0"/>
          </a:p>
        </p:txBody>
      </p:sp>
    </p:spTree>
    <p:extLst>
      <p:ext uri="{BB962C8B-B14F-4D97-AF65-F5344CB8AC3E}">
        <p14:creationId xmlns:p14="http://schemas.microsoft.com/office/powerpoint/2010/main" val="191159371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C4CAB2F-19D8-2C01-AEE0-42C29444947F}"/>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53C2EF4A-6539-66AA-5C38-B4C4E4352A43}"/>
              </a:ext>
            </a:extLst>
          </p:cNvPr>
          <p:cNvSpPr>
            <a:spLocks noGrp="1"/>
          </p:cNvSpPr>
          <p:nvPr>
            <p:ph type="title"/>
          </p:nvPr>
        </p:nvSpPr>
        <p:spPr/>
        <p:txBody>
          <a:bodyPr/>
          <a:lstStyle/>
          <a:p>
            <a:r>
              <a:rPr lang="en-US" dirty="0"/>
              <a:t>Session Four: Social and Emotional Intelligence</a:t>
            </a:r>
            <a:endParaRPr lang="en-CA" dirty="0"/>
          </a:p>
        </p:txBody>
      </p:sp>
      <p:sp>
        <p:nvSpPr>
          <p:cNvPr id="4" name="Content Placeholder 3">
            <a:extLst>
              <a:ext uri="{FF2B5EF4-FFF2-40B4-BE49-F238E27FC236}">
                <a16:creationId xmlns:a16="http://schemas.microsoft.com/office/drawing/2014/main" id="{DA19A609-62F2-203D-FFD4-C9D06A2C6568}"/>
              </a:ext>
            </a:extLst>
          </p:cNvPr>
          <p:cNvSpPr>
            <a:spLocks noGrp="1"/>
          </p:cNvSpPr>
          <p:nvPr>
            <p:ph sz="quarter" idx="10"/>
          </p:nvPr>
        </p:nvSpPr>
        <p:spPr/>
        <p:txBody>
          <a:bodyPr/>
          <a:lstStyle/>
          <a:p>
            <a:r>
              <a:rPr lang="en-US" dirty="0"/>
              <a:t>Defining Emotional Intelligence</a:t>
            </a:r>
            <a:endParaRPr lang="en-CA" dirty="0"/>
          </a:p>
        </p:txBody>
      </p:sp>
      <p:graphicFrame>
        <p:nvGraphicFramePr>
          <p:cNvPr id="7" name="Diagram 6">
            <a:extLst>
              <a:ext uri="{FF2B5EF4-FFF2-40B4-BE49-F238E27FC236}">
                <a16:creationId xmlns:a16="http://schemas.microsoft.com/office/drawing/2014/main" id="{DBA23B14-F6D6-E3B9-EA9C-D530BC706F89}"/>
              </a:ext>
            </a:extLst>
          </p:cNvPr>
          <p:cNvGraphicFramePr/>
          <p:nvPr>
            <p:extLst>
              <p:ext uri="{D42A27DB-BD31-4B8C-83A1-F6EECF244321}">
                <p14:modId xmlns:p14="http://schemas.microsoft.com/office/powerpoint/2010/main" val="3394277783"/>
              </p:ext>
            </p:extLst>
          </p:nvPr>
        </p:nvGraphicFramePr>
        <p:xfrm>
          <a:off x="456475" y="2209799"/>
          <a:ext cx="10782140" cy="359568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64275110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7C9F93F-07A5-4E6B-8C20-F25850695E69}"/>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45CF5293-1BB7-4C24-FB52-7F53584FF6F2}"/>
              </a:ext>
            </a:extLst>
          </p:cNvPr>
          <p:cNvSpPr>
            <a:spLocks noGrp="1"/>
          </p:cNvSpPr>
          <p:nvPr>
            <p:ph type="title"/>
          </p:nvPr>
        </p:nvSpPr>
        <p:spPr/>
        <p:txBody>
          <a:bodyPr/>
          <a:lstStyle/>
          <a:p>
            <a:r>
              <a:rPr lang="en-US" dirty="0"/>
              <a:t>Session Four: Social and Emotional Intelligence</a:t>
            </a:r>
            <a:endParaRPr lang="en-CA" dirty="0"/>
          </a:p>
        </p:txBody>
      </p:sp>
      <p:sp>
        <p:nvSpPr>
          <p:cNvPr id="4" name="Content Placeholder 3">
            <a:extLst>
              <a:ext uri="{FF2B5EF4-FFF2-40B4-BE49-F238E27FC236}">
                <a16:creationId xmlns:a16="http://schemas.microsoft.com/office/drawing/2014/main" id="{5A257889-FBAB-46B1-753C-6F606377DE4C}"/>
              </a:ext>
            </a:extLst>
          </p:cNvPr>
          <p:cNvSpPr>
            <a:spLocks noGrp="1"/>
          </p:cNvSpPr>
          <p:nvPr>
            <p:ph sz="quarter" idx="10"/>
          </p:nvPr>
        </p:nvSpPr>
        <p:spPr/>
        <p:txBody>
          <a:bodyPr/>
          <a:lstStyle/>
          <a:p>
            <a:r>
              <a:rPr lang="en-US" dirty="0"/>
              <a:t>Defining Emotional Intelligence</a:t>
            </a:r>
            <a:endParaRPr lang="en-CA" dirty="0"/>
          </a:p>
        </p:txBody>
      </p:sp>
      <p:graphicFrame>
        <p:nvGraphicFramePr>
          <p:cNvPr id="3" name="Diagram 2">
            <a:extLst>
              <a:ext uri="{FF2B5EF4-FFF2-40B4-BE49-F238E27FC236}">
                <a16:creationId xmlns:a16="http://schemas.microsoft.com/office/drawing/2014/main" id="{A65E5878-8273-1AFF-AB2E-1EBDEF334209}"/>
              </a:ext>
            </a:extLst>
          </p:cNvPr>
          <p:cNvGraphicFramePr/>
          <p:nvPr>
            <p:extLst>
              <p:ext uri="{D42A27DB-BD31-4B8C-83A1-F6EECF244321}">
                <p14:modId xmlns:p14="http://schemas.microsoft.com/office/powerpoint/2010/main" val="3287023936"/>
              </p:ext>
            </p:extLst>
          </p:nvPr>
        </p:nvGraphicFramePr>
        <p:xfrm>
          <a:off x="350148" y="1944396"/>
          <a:ext cx="10144187" cy="371411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5" name="Picture 4" descr="A black background with red circles and lines&#10;&#10;AI-generated content may be incorrect.">
            <a:extLst>
              <a:ext uri="{FF2B5EF4-FFF2-40B4-BE49-F238E27FC236}">
                <a16:creationId xmlns:a16="http://schemas.microsoft.com/office/drawing/2014/main" id="{1DC11BAB-3031-ECE5-85BB-2BDC3DC243E6}"/>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8357191" y="4419057"/>
            <a:ext cx="3429801" cy="2215193"/>
          </a:xfrm>
          <a:prstGeom prst="rect">
            <a:avLst/>
          </a:prstGeom>
        </p:spPr>
      </p:pic>
    </p:spTree>
    <p:extLst>
      <p:ext uri="{BB962C8B-B14F-4D97-AF65-F5344CB8AC3E}">
        <p14:creationId xmlns:p14="http://schemas.microsoft.com/office/powerpoint/2010/main" val="381626501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65C345B7-1C8D-1937-91A7-5A0E232390E1}"/>
              </a:ext>
            </a:extLst>
          </p:cNvPr>
          <p:cNvSpPr>
            <a:spLocks noGrp="1"/>
          </p:cNvSpPr>
          <p:nvPr>
            <p:ph idx="1"/>
          </p:nvPr>
        </p:nvSpPr>
        <p:spPr>
          <a:xfrm>
            <a:off x="469488" y="2180491"/>
            <a:ext cx="5626512" cy="4081117"/>
          </a:xfrm>
        </p:spPr>
        <p:txBody>
          <a:bodyPr/>
          <a:lstStyle/>
          <a:p>
            <a:r>
              <a:rPr lang="en-US" dirty="0"/>
              <a:t>In this one-day workshop, you will explore the history of women in the workplace while engaging in personal reflection and skill-building activities designed to identify and strengthen your own leadership skills.</a:t>
            </a:r>
          </a:p>
        </p:txBody>
      </p:sp>
      <p:sp>
        <p:nvSpPr>
          <p:cNvPr id="3" name="Content Placeholder 2">
            <a:extLst>
              <a:ext uri="{FF2B5EF4-FFF2-40B4-BE49-F238E27FC236}">
                <a16:creationId xmlns:a16="http://schemas.microsoft.com/office/drawing/2014/main" id="{B54D84AA-06DF-EAE7-E3A0-46E7ED983582}"/>
              </a:ext>
            </a:extLst>
          </p:cNvPr>
          <p:cNvSpPr>
            <a:spLocks noGrp="1"/>
          </p:cNvSpPr>
          <p:nvPr>
            <p:ph idx="10"/>
          </p:nvPr>
        </p:nvSpPr>
        <p:spPr>
          <a:xfrm>
            <a:off x="469488" y="399088"/>
            <a:ext cx="11317504" cy="1550168"/>
          </a:xfrm>
        </p:spPr>
        <p:txBody>
          <a:bodyPr/>
          <a:lstStyle/>
          <a:p>
            <a:r>
              <a:rPr lang="en-US" dirty="0"/>
              <a:t>Session One:</a:t>
            </a:r>
          </a:p>
          <a:p>
            <a:r>
              <a:rPr lang="en-US" dirty="0"/>
              <a:t>Course Overview</a:t>
            </a:r>
            <a:endParaRPr lang="en-CA" dirty="0"/>
          </a:p>
        </p:txBody>
      </p:sp>
      <p:pic>
        <p:nvPicPr>
          <p:cNvPr id="5" name="Picture 4" descr="A person pointing at a board&#10;&#10;AI-generated content may be incorrect.">
            <a:extLst>
              <a:ext uri="{FF2B5EF4-FFF2-40B4-BE49-F238E27FC236}">
                <a16:creationId xmlns:a16="http://schemas.microsoft.com/office/drawing/2014/main" id="{7FAC0EDF-7D2C-6B72-2774-67F5889C65CA}"/>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488375" y="2180491"/>
            <a:ext cx="3760872" cy="3672813"/>
          </a:xfrm>
          <a:prstGeom prst="rect">
            <a:avLst/>
          </a:prstGeom>
        </p:spPr>
      </p:pic>
    </p:spTree>
    <p:extLst>
      <p:ext uri="{BB962C8B-B14F-4D97-AF65-F5344CB8AC3E}">
        <p14:creationId xmlns:p14="http://schemas.microsoft.com/office/powerpoint/2010/main" val="273899787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4672DEB4-22CF-4247-38F6-6922CFBADDAB}"/>
              </a:ext>
            </a:extLst>
          </p:cNvPr>
          <p:cNvSpPr>
            <a:spLocks noGrp="1"/>
          </p:cNvSpPr>
          <p:nvPr>
            <p:ph idx="1"/>
          </p:nvPr>
        </p:nvSpPr>
        <p:spPr>
          <a:xfrm>
            <a:off x="469488" y="2538224"/>
            <a:ext cx="5626512" cy="2214965"/>
          </a:xfrm>
        </p:spPr>
        <p:txBody>
          <a:bodyPr/>
          <a:lstStyle/>
          <a:p>
            <a:r>
              <a:rPr lang="en-US" altLang="en-US" dirty="0"/>
              <a:t>In this session, you will reflect on your own strengths and abilities. </a:t>
            </a:r>
            <a:endParaRPr lang="en-CA" altLang="en-US" dirty="0"/>
          </a:p>
          <a:p>
            <a:endParaRPr lang="en-CA" dirty="0"/>
          </a:p>
        </p:txBody>
      </p:sp>
      <p:sp>
        <p:nvSpPr>
          <p:cNvPr id="3" name="Content Placeholder 2">
            <a:extLst>
              <a:ext uri="{FF2B5EF4-FFF2-40B4-BE49-F238E27FC236}">
                <a16:creationId xmlns:a16="http://schemas.microsoft.com/office/drawing/2014/main" id="{E37A9ECA-E8F1-9020-CF38-2BF3418F0FC5}"/>
              </a:ext>
            </a:extLst>
          </p:cNvPr>
          <p:cNvSpPr>
            <a:spLocks noGrp="1"/>
          </p:cNvSpPr>
          <p:nvPr>
            <p:ph idx="10"/>
          </p:nvPr>
        </p:nvSpPr>
        <p:spPr>
          <a:xfrm>
            <a:off x="469488" y="399088"/>
            <a:ext cx="11317504" cy="1550168"/>
          </a:xfrm>
        </p:spPr>
        <p:txBody>
          <a:bodyPr/>
          <a:lstStyle/>
          <a:p>
            <a:r>
              <a:rPr lang="en-US" dirty="0"/>
              <a:t>Session Five:</a:t>
            </a:r>
          </a:p>
          <a:p>
            <a:r>
              <a:rPr lang="en-US" dirty="0"/>
              <a:t>Self-Awareness</a:t>
            </a:r>
            <a:endParaRPr lang="en-CA" dirty="0"/>
          </a:p>
        </p:txBody>
      </p:sp>
      <p:pic>
        <p:nvPicPr>
          <p:cNvPr id="5" name="Picture 4" descr="A person pointing at a mirror&#10;&#10;AI-generated content may be incorrect.">
            <a:extLst>
              <a:ext uri="{FF2B5EF4-FFF2-40B4-BE49-F238E27FC236}">
                <a16:creationId xmlns:a16="http://schemas.microsoft.com/office/drawing/2014/main" id="{22025FE3-7885-AB76-2358-3F37E60DC78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004458" y="2436292"/>
            <a:ext cx="3893913" cy="3324072"/>
          </a:xfrm>
          <a:prstGeom prst="rect">
            <a:avLst/>
          </a:prstGeom>
        </p:spPr>
      </p:pic>
    </p:spTree>
    <p:extLst>
      <p:ext uri="{BB962C8B-B14F-4D97-AF65-F5344CB8AC3E}">
        <p14:creationId xmlns:p14="http://schemas.microsoft.com/office/powerpoint/2010/main" val="37107146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A6F8C7-5FCF-BE0A-4DC6-61DA45145CAA}"/>
              </a:ext>
            </a:extLst>
          </p:cNvPr>
          <p:cNvSpPr>
            <a:spLocks noGrp="1"/>
          </p:cNvSpPr>
          <p:nvPr>
            <p:ph type="title"/>
          </p:nvPr>
        </p:nvSpPr>
        <p:spPr/>
        <p:txBody>
          <a:bodyPr/>
          <a:lstStyle/>
          <a:p>
            <a:r>
              <a:rPr lang="en-US" dirty="0"/>
              <a:t>Session Five: Self-Awareness</a:t>
            </a:r>
            <a:endParaRPr lang="en-CA" dirty="0"/>
          </a:p>
        </p:txBody>
      </p:sp>
      <p:graphicFrame>
        <p:nvGraphicFramePr>
          <p:cNvPr id="6" name="Content Placeholder 2">
            <a:extLst>
              <a:ext uri="{FF2B5EF4-FFF2-40B4-BE49-F238E27FC236}">
                <a16:creationId xmlns:a16="http://schemas.microsoft.com/office/drawing/2014/main" id="{9B73B429-C4E7-5AEE-66D9-E85A2EC13886}"/>
              </a:ext>
            </a:extLst>
          </p:cNvPr>
          <p:cNvGraphicFramePr>
            <a:graphicFrameLocks noGrp="1"/>
          </p:cNvGraphicFramePr>
          <p:nvPr>
            <p:ph idx="1"/>
            <p:extLst>
              <p:ext uri="{D42A27DB-BD31-4B8C-83A1-F6EECF244321}">
                <p14:modId xmlns:p14="http://schemas.microsoft.com/office/powerpoint/2010/main" val="1581216672"/>
              </p:ext>
            </p:extLst>
          </p:nvPr>
        </p:nvGraphicFramePr>
        <p:xfrm>
          <a:off x="381806" y="2106951"/>
          <a:ext cx="11317504" cy="334040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Content Placeholder 3">
            <a:extLst>
              <a:ext uri="{FF2B5EF4-FFF2-40B4-BE49-F238E27FC236}">
                <a16:creationId xmlns:a16="http://schemas.microsoft.com/office/drawing/2014/main" id="{94867417-6990-3E21-150D-FAE113F052E4}"/>
              </a:ext>
            </a:extLst>
          </p:cNvPr>
          <p:cNvSpPr>
            <a:spLocks noGrp="1"/>
          </p:cNvSpPr>
          <p:nvPr>
            <p:ph sz="quarter" idx="10"/>
          </p:nvPr>
        </p:nvSpPr>
        <p:spPr/>
        <p:txBody>
          <a:bodyPr/>
          <a:lstStyle/>
          <a:p>
            <a:r>
              <a:rPr lang="en-US" dirty="0"/>
              <a:t>Understanding Self-Awareness</a:t>
            </a:r>
            <a:endParaRPr lang="en-CA" dirty="0"/>
          </a:p>
        </p:txBody>
      </p:sp>
    </p:spTree>
    <p:extLst>
      <p:ext uri="{BB962C8B-B14F-4D97-AF65-F5344CB8AC3E}">
        <p14:creationId xmlns:p14="http://schemas.microsoft.com/office/powerpoint/2010/main" val="401410138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5BEBD9D-1611-7ED7-1DB4-09A2E597DCDF}"/>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886CABBA-CD7D-D147-E18D-F714C4EB7218}"/>
              </a:ext>
            </a:extLst>
          </p:cNvPr>
          <p:cNvSpPr>
            <a:spLocks noGrp="1"/>
          </p:cNvSpPr>
          <p:nvPr>
            <p:ph type="title"/>
          </p:nvPr>
        </p:nvSpPr>
        <p:spPr/>
        <p:txBody>
          <a:bodyPr/>
          <a:lstStyle/>
          <a:p>
            <a:r>
              <a:rPr lang="en-US" dirty="0"/>
              <a:t>Session Five: Self-Awareness</a:t>
            </a:r>
            <a:endParaRPr lang="en-CA" dirty="0"/>
          </a:p>
        </p:txBody>
      </p:sp>
      <p:sp>
        <p:nvSpPr>
          <p:cNvPr id="4" name="Content Placeholder 3">
            <a:extLst>
              <a:ext uri="{FF2B5EF4-FFF2-40B4-BE49-F238E27FC236}">
                <a16:creationId xmlns:a16="http://schemas.microsoft.com/office/drawing/2014/main" id="{FDD920F0-AE54-1472-3089-861D8BDDF4C4}"/>
              </a:ext>
            </a:extLst>
          </p:cNvPr>
          <p:cNvSpPr>
            <a:spLocks noGrp="1"/>
          </p:cNvSpPr>
          <p:nvPr>
            <p:ph sz="quarter" idx="10"/>
          </p:nvPr>
        </p:nvSpPr>
        <p:spPr/>
        <p:txBody>
          <a:bodyPr/>
          <a:lstStyle/>
          <a:p>
            <a:r>
              <a:rPr lang="en-US" dirty="0"/>
              <a:t>Understanding Self-Awareness</a:t>
            </a:r>
            <a:endParaRPr lang="en-CA" dirty="0"/>
          </a:p>
        </p:txBody>
      </p:sp>
      <p:graphicFrame>
        <p:nvGraphicFramePr>
          <p:cNvPr id="7" name="Content Placeholder 4">
            <a:extLst>
              <a:ext uri="{FF2B5EF4-FFF2-40B4-BE49-F238E27FC236}">
                <a16:creationId xmlns:a16="http://schemas.microsoft.com/office/drawing/2014/main" id="{6C0AC82F-4840-0984-0F24-9E30738FDB1E}"/>
              </a:ext>
            </a:extLst>
          </p:cNvPr>
          <p:cNvGraphicFramePr>
            <a:graphicFrameLocks noGrp="1"/>
          </p:cNvGraphicFramePr>
          <p:nvPr>
            <p:ph idx="1"/>
            <p:extLst>
              <p:ext uri="{D42A27DB-BD31-4B8C-83A1-F6EECF244321}">
                <p14:modId xmlns:p14="http://schemas.microsoft.com/office/powerpoint/2010/main" val="472955660"/>
              </p:ext>
            </p:extLst>
          </p:nvPr>
        </p:nvGraphicFramePr>
        <p:xfrm>
          <a:off x="350148" y="1944396"/>
          <a:ext cx="11436350" cy="460316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425193431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23EC24D-E154-5518-C61F-63052081EB54}"/>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01EA6C9F-3ECB-0424-3B19-6F5CCF59D5B9}"/>
              </a:ext>
            </a:extLst>
          </p:cNvPr>
          <p:cNvSpPr>
            <a:spLocks noGrp="1"/>
          </p:cNvSpPr>
          <p:nvPr>
            <p:ph type="title"/>
          </p:nvPr>
        </p:nvSpPr>
        <p:spPr/>
        <p:txBody>
          <a:bodyPr/>
          <a:lstStyle/>
          <a:p>
            <a:r>
              <a:rPr lang="en-US" dirty="0"/>
              <a:t>Session Five: Self-Awareness</a:t>
            </a:r>
            <a:endParaRPr lang="en-CA" dirty="0"/>
          </a:p>
        </p:txBody>
      </p:sp>
      <p:sp>
        <p:nvSpPr>
          <p:cNvPr id="4" name="Content Placeholder 3">
            <a:extLst>
              <a:ext uri="{FF2B5EF4-FFF2-40B4-BE49-F238E27FC236}">
                <a16:creationId xmlns:a16="http://schemas.microsoft.com/office/drawing/2014/main" id="{982CC194-7BD2-03EA-F49F-8CC69CD5915B}"/>
              </a:ext>
            </a:extLst>
          </p:cNvPr>
          <p:cNvSpPr>
            <a:spLocks noGrp="1"/>
          </p:cNvSpPr>
          <p:nvPr>
            <p:ph sz="quarter" idx="10"/>
          </p:nvPr>
        </p:nvSpPr>
        <p:spPr/>
        <p:txBody>
          <a:bodyPr/>
          <a:lstStyle/>
          <a:p>
            <a:r>
              <a:rPr lang="en-US" dirty="0"/>
              <a:t>Understanding Self-Awareness</a:t>
            </a:r>
            <a:endParaRPr lang="en-CA" dirty="0"/>
          </a:p>
        </p:txBody>
      </p:sp>
      <p:graphicFrame>
        <p:nvGraphicFramePr>
          <p:cNvPr id="10" name="Content Placeholder 4">
            <a:extLst>
              <a:ext uri="{FF2B5EF4-FFF2-40B4-BE49-F238E27FC236}">
                <a16:creationId xmlns:a16="http://schemas.microsoft.com/office/drawing/2014/main" id="{976DD4AC-5516-60B7-7546-D97A536DA7B9}"/>
              </a:ext>
            </a:extLst>
          </p:cNvPr>
          <p:cNvGraphicFramePr>
            <a:graphicFrameLocks noGrp="1"/>
          </p:cNvGraphicFramePr>
          <p:nvPr>
            <p:ph idx="1"/>
            <p:extLst>
              <p:ext uri="{D42A27DB-BD31-4B8C-83A1-F6EECF244321}">
                <p14:modId xmlns:p14="http://schemas.microsoft.com/office/powerpoint/2010/main" val="394030717"/>
              </p:ext>
            </p:extLst>
          </p:nvPr>
        </p:nvGraphicFramePr>
        <p:xfrm>
          <a:off x="350148" y="1944396"/>
          <a:ext cx="11317504" cy="423062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407160292"/>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885D08A-C38B-7420-D981-DCA9BBE796BD}"/>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1BEA8F39-C4B7-9C8D-81C0-8F87A59815A1}"/>
              </a:ext>
            </a:extLst>
          </p:cNvPr>
          <p:cNvSpPr>
            <a:spLocks noGrp="1"/>
          </p:cNvSpPr>
          <p:nvPr>
            <p:ph type="title"/>
          </p:nvPr>
        </p:nvSpPr>
        <p:spPr/>
        <p:txBody>
          <a:bodyPr/>
          <a:lstStyle/>
          <a:p>
            <a:r>
              <a:rPr lang="en-US" dirty="0"/>
              <a:t>Session Five: Self-Awareness</a:t>
            </a:r>
            <a:endParaRPr lang="en-CA" dirty="0"/>
          </a:p>
        </p:txBody>
      </p:sp>
      <p:sp>
        <p:nvSpPr>
          <p:cNvPr id="4" name="Content Placeholder 3">
            <a:extLst>
              <a:ext uri="{FF2B5EF4-FFF2-40B4-BE49-F238E27FC236}">
                <a16:creationId xmlns:a16="http://schemas.microsoft.com/office/drawing/2014/main" id="{06D890EF-A892-4F4B-D294-49C3CA01CF94}"/>
              </a:ext>
            </a:extLst>
          </p:cNvPr>
          <p:cNvSpPr>
            <a:spLocks noGrp="1"/>
          </p:cNvSpPr>
          <p:nvPr>
            <p:ph sz="quarter" idx="10"/>
          </p:nvPr>
        </p:nvSpPr>
        <p:spPr/>
        <p:txBody>
          <a:bodyPr/>
          <a:lstStyle/>
          <a:p>
            <a:r>
              <a:rPr lang="en-US" dirty="0"/>
              <a:t>Personal Inventory</a:t>
            </a:r>
            <a:endParaRPr lang="en-CA" dirty="0"/>
          </a:p>
        </p:txBody>
      </p:sp>
      <p:graphicFrame>
        <p:nvGraphicFramePr>
          <p:cNvPr id="7" name="Diagram 6">
            <a:extLst>
              <a:ext uri="{FF2B5EF4-FFF2-40B4-BE49-F238E27FC236}">
                <a16:creationId xmlns:a16="http://schemas.microsoft.com/office/drawing/2014/main" id="{DCDD7704-AE3C-0A16-5141-D7E9D9C69525}"/>
              </a:ext>
            </a:extLst>
          </p:cNvPr>
          <p:cNvGraphicFramePr/>
          <p:nvPr>
            <p:extLst>
              <p:ext uri="{D42A27DB-BD31-4B8C-83A1-F6EECF244321}">
                <p14:modId xmlns:p14="http://schemas.microsoft.com/office/powerpoint/2010/main" val="3618645479"/>
              </p:ext>
            </p:extLst>
          </p:nvPr>
        </p:nvGraphicFramePr>
        <p:xfrm>
          <a:off x="350148" y="2192752"/>
          <a:ext cx="11436350" cy="346286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707028503"/>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DD9C2E61-B780-9908-D50B-918E9B0375FD}"/>
              </a:ext>
            </a:extLst>
          </p:cNvPr>
          <p:cNvSpPr>
            <a:spLocks noGrp="1"/>
          </p:cNvSpPr>
          <p:nvPr>
            <p:ph idx="1"/>
          </p:nvPr>
        </p:nvSpPr>
        <p:spPr>
          <a:xfrm>
            <a:off x="469488" y="2357471"/>
            <a:ext cx="5626512" cy="1089529"/>
          </a:xfrm>
        </p:spPr>
        <p:txBody>
          <a:bodyPr/>
          <a:lstStyle/>
          <a:p>
            <a:r>
              <a:rPr lang="en-US" dirty="0"/>
              <a:t>In this session, you will consider how to create and sell your personal brand. </a:t>
            </a:r>
            <a:endParaRPr lang="en-CA" dirty="0"/>
          </a:p>
        </p:txBody>
      </p:sp>
      <p:sp>
        <p:nvSpPr>
          <p:cNvPr id="3" name="Content Placeholder 2">
            <a:extLst>
              <a:ext uri="{FF2B5EF4-FFF2-40B4-BE49-F238E27FC236}">
                <a16:creationId xmlns:a16="http://schemas.microsoft.com/office/drawing/2014/main" id="{7ADB5FB7-61E2-209F-A001-1CF17AFEA1B8}"/>
              </a:ext>
            </a:extLst>
          </p:cNvPr>
          <p:cNvSpPr>
            <a:spLocks noGrp="1"/>
          </p:cNvSpPr>
          <p:nvPr>
            <p:ph idx="10"/>
          </p:nvPr>
        </p:nvSpPr>
        <p:spPr>
          <a:xfrm>
            <a:off x="469488" y="399088"/>
            <a:ext cx="11317504" cy="1550168"/>
          </a:xfrm>
        </p:spPr>
        <p:txBody>
          <a:bodyPr/>
          <a:lstStyle/>
          <a:p>
            <a:r>
              <a:rPr lang="en-US" dirty="0"/>
              <a:t>Session Six: </a:t>
            </a:r>
          </a:p>
          <a:p>
            <a:r>
              <a:rPr lang="en-US" dirty="0"/>
              <a:t>Developing a Brand</a:t>
            </a:r>
            <a:endParaRPr lang="en-CA" dirty="0"/>
          </a:p>
        </p:txBody>
      </p:sp>
      <p:pic>
        <p:nvPicPr>
          <p:cNvPr id="5" name="Picture 4" descr="A person in a suit on a computer&#10;&#10;AI-generated content may be incorrect.">
            <a:extLst>
              <a:ext uri="{FF2B5EF4-FFF2-40B4-BE49-F238E27FC236}">
                <a16:creationId xmlns:a16="http://schemas.microsoft.com/office/drawing/2014/main" id="{878CAFF7-7541-A66E-7D04-1F8AFBB45C1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856869" y="2357471"/>
            <a:ext cx="4194954" cy="3688339"/>
          </a:xfrm>
          <a:prstGeom prst="rect">
            <a:avLst/>
          </a:prstGeom>
        </p:spPr>
      </p:pic>
    </p:spTree>
    <p:extLst>
      <p:ext uri="{BB962C8B-B14F-4D97-AF65-F5344CB8AC3E}">
        <p14:creationId xmlns:p14="http://schemas.microsoft.com/office/powerpoint/2010/main" val="1275208757"/>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369549-5013-FA7C-99C7-B0BCD475AEBB}"/>
              </a:ext>
            </a:extLst>
          </p:cNvPr>
          <p:cNvSpPr>
            <a:spLocks noGrp="1"/>
          </p:cNvSpPr>
          <p:nvPr>
            <p:ph type="title"/>
          </p:nvPr>
        </p:nvSpPr>
        <p:spPr/>
        <p:txBody>
          <a:bodyPr/>
          <a:lstStyle/>
          <a:p>
            <a:r>
              <a:rPr lang="en-US" dirty="0"/>
              <a:t>Session Six: Developing a Brand</a:t>
            </a:r>
            <a:endParaRPr lang="en-CA" dirty="0"/>
          </a:p>
        </p:txBody>
      </p:sp>
      <p:sp>
        <p:nvSpPr>
          <p:cNvPr id="4" name="Content Placeholder 3">
            <a:extLst>
              <a:ext uri="{FF2B5EF4-FFF2-40B4-BE49-F238E27FC236}">
                <a16:creationId xmlns:a16="http://schemas.microsoft.com/office/drawing/2014/main" id="{DBE8B89D-BFDC-FD0F-0492-C84D74F6519B}"/>
              </a:ext>
            </a:extLst>
          </p:cNvPr>
          <p:cNvSpPr>
            <a:spLocks noGrp="1"/>
          </p:cNvSpPr>
          <p:nvPr>
            <p:ph sz="quarter" idx="10"/>
          </p:nvPr>
        </p:nvSpPr>
        <p:spPr/>
        <p:txBody>
          <a:bodyPr/>
          <a:lstStyle/>
          <a:p>
            <a:r>
              <a:rPr lang="en-US" dirty="0"/>
              <a:t>Creating Your Brand</a:t>
            </a:r>
            <a:endParaRPr lang="en-CA" dirty="0"/>
          </a:p>
        </p:txBody>
      </p:sp>
      <p:graphicFrame>
        <p:nvGraphicFramePr>
          <p:cNvPr id="6" name="Diagram 5">
            <a:extLst>
              <a:ext uri="{FF2B5EF4-FFF2-40B4-BE49-F238E27FC236}">
                <a16:creationId xmlns:a16="http://schemas.microsoft.com/office/drawing/2014/main" id="{A79780BA-2F78-5FBB-84A2-A7E872686EFD}"/>
              </a:ext>
            </a:extLst>
          </p:cNvPr>
          <p:cNvGraphicFramePr/>
          <p:nvPr>
            <p:extLst>
              <p:ext uri="{D42A27DB-BD31-4B8C-83A1-F6EECF244321}">
                <p14:modId xmlns:p14="http://schemas.microsoft.com/office/powerpoint/2010/main" val="3389575298"/>
              </p:ext>
            </p:extLst>
          </p:nvPr>
        </p:nvGraphicFramePr>
        <p:xfrm>
          <a:off x="350147" y="1944396"/>
          <a:ext cx="10204963" cy="40386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52955794"/>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A32C695-2C21-2337-99E2-71C9862013BB}"/>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03834C1F-B7E0-564E-278B-76DAC926981E}"/>
              </a:ext>
            </a:extLst>
          </p:cNvPr>
          <p:cNvSpPr>
            <a:spLocks noGrp="1"/>
          </p:cNvSpPr>
          <p:nvPr>
            <p:ph type="title"/>
          </p:nvPr>
        </p:nvSpPr>
        <p:spPr/>
        <p:txBody>
          <a:bodyPr/>
          <a:lstStyle/>
          <a:p>
            <a:r>
              <a:rPr lang="en-US" dirty="0"/>
              <a:t>Session Six: Developing a Brand</a:t>
            </a:r>
            <a:endParaRPr lang="en-CA" dirty="0"/>
          </a:p>
        </p:txBody>
      </p:sp>
      <p:sp>
        <p:nvSpPr>
          <p:cNvPr id="4" name="Content Placeholder 3">
            <a:extLst>
              <a:ext uri="{FF2B5EF4-FFF2-40B4-BE49-F238E27FC236}">
                <a16:creationId xmlns:a16="http://schemas.microsoft.com/office/drawing/2014/main" id="{0FA02702-9289-93F0-E402-551EA67E2E9F}"/>
              </a:ext>
            </a:extLst>
          </p:cNvPr>
          <p:cNvSpPr>
            <a:spLocks noGrp="1"/>
          </p:cNvSpPr>
          <p:nvPr>
            <p:ph sz="quarter" idx="10"/>
          </p:nvPr>
        </p:nvSpPr>
        <p:spPr/>
        <p:txBody>
          <a:bodyPr/>
          <a:lstStyle/>
          <a:p>
            <a:r>
              <a:rPr lang="en-US" dirty="0"/>
              <a:t>From Idea to Brand</a:t>
            </a:r>
            <a:endParaRPr lang="en-CA" dirty="0"/>
          </a:p>
        </p:txBody>
      </p:sp>
      <p:graphicFrame>
        <p:nvGraphicFramePr>
          <p:cNvPr id="8" name="Diagram 7">
            <a:extLst>
              <a:ext uri="{FF2B5EF4-FFF2-40B4-BE49-F238E27FC236}">
                <a16:creationId xmlns:a16="http://schemas.microsoft.com/office/drawing/2014/main" id="{EA40C318-3D2B-DAC4-7E67-12549199A3F2}"/>
              </a:ext>
            </a:extLst>
          </p:cNvPr>
          <p:cNvGraphicFramePr/>
          <p:nvPr>
            <p:extLst>
              <p:ext uri="{D42A27DB-BD31-4B8C-83A1-F6EECF244321}">
                <p14:modId xmlns:p14="http://schemas.microsoft.com/office/powerpoint/2010/main" val="1334346684"/>
              </p:ext>
            </p:extLst>
          </p:nvPr>
        </p:nvGraphicFramePr>
        <p:xfrm>
          <a:off x="350147" y="1944396"/>
          <a:ext cx="11436349" cy="376766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571519547"/>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7B9BE88-A58F-10D0-350E-59AB97A4DEDC}"/>
            </a:ext>
          </a:extLst>
        </p:cNvPr>
        <p:cNvGrpSpPr/>
        <p:nvPr/>
      </p:nvGrpSpPr>
      <p:grpSpPr>
        <a:xfrm>
          <a:off x="0" y="0"/>
          <a:ext cx="0" cy="0"/>
          <a:chOff x="0" y="0"/>
          <a:chExt cx="0" cy="0"/>
        </a:xfrm>
      </p:grpSpPr>
      <p:graphicFrame>
        <p:nvGraphicFramePr>
          <p:cNvPr id="3" name="Content Placeholder 4">
            <a:extLst>
              <a:ext uri="{FF2B5EF4-FFF2-40B4-BE49-F238E27FC236}">
                <a16:creationId xmlns:a16="http://schemas.microsoft.com/office/drawing/2014/main" id="{447F360A-59B5-6F62-8A8B-0013211558D2}"/>
              </a:ext>
            </a:extLst>
          </p:cNvPr>
          <p:cNvGraphicFramePr>
            <a:graphicFrameLocks noGrp="1"/>
          </p:cNvGraphicFramePr>
          <p:nvPr>
            <p:ph idx="1"/>
            <p:extLst>
              <p:ext uri="{D42A27DB-BD31-4B8C-83A1-F6EECF244321}">
                <p14:modId xmlns:p14="http://schemas.microsoft.com/office/powerpoint/2010/main" val="700139262"/>
              </p:ext>
            </p:extLst>
          </p:nvPr>
        </p:nvGraphicFramePr>
        <p:xfrm>
          <a:off x="799980" y="1186244"/>
          <a:ext cx="10537179" cy="441910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 name="Title 1">
            <a:extLst>
              <a:ext uri="{FF2B5EF4-FFF2-40B4-BE49-F238E27FC236}">
                <a16:creationId xmlns:a16="http://schemas.microsoft.com/office/drawing/2014/main" id="{3F9D6EC9-40F3-4AE3-1610-72107F4DF4C4}"/>
              </a:ext>
            </a:extLst>
          </p:cNvPr>
          <p:cNvSpPr>
            <a:spLocks noGrp="1"/>
          </p:cNvSpPr>
          <p:nvPr>
            <p:ph type="title"/>
          </p:nvPr>
        </p:nvSpPr>
        <p:spPr/>
        <p:txBody>
          <a:bodyPr/>
          <a:lstStyle/>
          <a:p>
            <a:r>
              <a:rPr lang="en-US" dirty="0"/>
              <a:t>Session Six: Developing a Brand</a:t>
            </a:r>
            <a:endParaRPr lang="en-CA" dirty="0"/>
          </a:p>
        </p:txBody>
      </p:sp>
      <p:sp>
        <p:nvSpPr>
          <p:cNvPr id="4" name="Content Placeholder 3">
            <a:extLst>
              <a:ext uri="{FF2B5EF4-FFF2-40B4-BE49-F238E27FC236}">
                <a16:creationId xmlns:a16="http://schemas.microsoft.com/office/drawing/2014/main" id="{20848A29-29E3-B053-1668-021DC8590793}"/>
              </a:ext>
            </a:extLst>
          </p:cNvPr>
          <p:cNvSpPr>
            <a:spLocks noGrp="1"/>
          </p:cNvSpPr>
          <p:nvPr>
            <p:ph sz="quarter" idx="10"/>
          </p:nvPr>
        </p:nvSpPr>
        <p:spPr/>
        <p:txBody>
          <a:bodyPr/>
          <a:lstStyle/>
          <a:p>
            <a:r>
              <a:rPr lang="en-US" dirty="0"/>
              <a:t>From Idea to Brand</a:t>
            </a:r>
            <a:endParaRPr lang="en-CA" dirty="0"/>
          </a:p>
        </p:txBody>
      </p:sp>
    </p:spTree>
    <p:extLst>
      <p:ext uri="{BB962C8B-B14F-4D97-AF65-F5344CB8AC3E}">
        <p14:creationId xmlns:p14="http://schemas.microsoft.com/office/powerpoint/2010/main" val="1024903309"/>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141FE12-6F5B-9974-22D1-5C429B52E1FE}"/>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FE49C4E3-C158-63C7-36AA-DC3235FE49B5}"/>
              </a:ext>
            </a:extLst>
          </p:cNvPr>
          <p:cNvSpPr>
            <a:spLocks noGrp="1"/>
          </p:cNvSpPr>
          <p:nvPr>
            <p:ph type="title"/>
          </p:nvPr>
        </p:nvSpPr>
        <p:spPr/>
        <p:txBody>
          <a:bodyPr/>
          <a:lstStyle/>
          <a:p>
            <a:r>
              <a:rPr lang="en-US" dirty="0"/>
              <a:t>Session Six: Developing a Brand</a:t>
            </a:r>
            <a:endParaRPr lang="en-CA" dirty="0"/>
          </a:p>
        </p:txBody>
      </p:sp>
      <p:sp>
        <p:nvSpPr>
          <p:cNvPr id="4" name="Content Placeholder 3">
            <a:extLst>
              <a:ext uri="{FF2B5EF4-FFF2-40B4-BE49-F238E27FC236}">
                <a16:creationId xmlns:a16="http://schemas.microsoft.com/office/drawing/2014/main" id="{7BE9711E-0DEC-7424-5250-A5C4BB845016}"/>
              </a:ext>
            </a:extLst>
          </p:cNvPr>
          <p:cNvSpPr>
            <a:spLocks noGrp="1"/>
          </p:cNvSpPr>
          <p:nvPr>
            <p:ph sz="quarter" idx="10"/>
          </p:nvPr>
        </p:nvSpPr>
        <p:spPr/>
        <p:txBody>
          <a:bodyPr/>
          <a:lstStyle/>
          <a:p>
            <a:r>
              <a:rPr lang="en-US" dirty="0"/>
              <a:t>Making Connections, Part One</a:t>
            </a:r>
            <a:endParaRPr lang="en-CA" dirty="0"/>
          </a:p>
        </p:txBody>
      </p:sp>
      <p:graphicFrame>
        <p:nvGraphicFramePr>
          <p:cNvPr id="8" name="Diagram 7">
            <a:extLst>
              <a:ext uri="{FF2B5EF4-FFF2-40B4-BE49-F238E27FC236}">
                <a16:creationId xmlns:a16="http://schemas.microsoft.com/office/drawing/2014/main" id="{6D120F17-87B9-DFFC-2354-88C80651E1EB}"/>
              </a:ext>
            </a:extLst>
          </p:cNvPr>
          <p:cNvGraphicFramePr/>
          <p:nvPr>
            <p:extLst>
              <p:ext uri="{D42A27DB-BD31-4B8C-83A1-F6EECF244321}">
                <p14:modId xmlns:p14="http://schemas.microsoft.com/office/powerpoint/2010/main" val="3199525297"/>
              </p:ext>
            </p:extLst>
          </p:nvPr>
        </p:nvGraphicFramePr>
        <p:xfrm>
          <a:off x="1343378" y="2167466"/>
          <a:ext cx="9505244" cy="399344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22352972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7F0D582-90AE-1DD0-A5AA-38011E889A7C}"/>
              </a:ext>
            </a:extLst>
          </p:cNvPr>
          <p:cNvSpPr>
            <a:spLocks noGrp="1"/>
          </p:cNvSpPr>
          <p:nvPr>
            <p:ph type="title"/>
          </p:nvPr>
        </p:nvSpPr>
        <p:spPr/>
        <p:txBody>
          <a:bodyPr/>
          <a:lstStyle/>
          <a:p>
            <a:r>
              <a:rPr lang="en-US" dirty="0"/>
              <a:t>Session One: Course Overview</a:t>
            </a:r>
            <a:endParaRPr lang="en-CA" dirty="0"/>
          </a:p>
        </p:txBody>
      </p:sp>
      <p:sp>
        <p:nvSpPr>
          <p:cNvPr id="4" name="Content Placeholder 3">
            <a:extLst>
              <a:ext uri="{FF2B5EF4-FFF2-40B4-BE49-F238E27FC236}">
                <a16:creationId xmlns:a16="http://schemas.microsoft.com/office/drawing/2014/main" id="{6ED7974B-EDF4-DFA6-7B00-6662795BCDC0}"/>
              </a:ext>
            </a:extLst>
          </p:cNvPr>
          <p:cNvSpPr>
            <a:spLocks noGrp="1"/>
          </p:cNvSpPr>
          <p:nvPr>
            <p:ph sz="quarter" idx="10"/>
          </p:nvPr>
        </p:nvSpPr>
        <p:spPr/>
        <p:txBody>
          <a:bodyPr/>
          <a:lstStyle/>
          <a:p>
            <a:r>
              <a:rPr lang="en-US" dirty="0"/>
              <a:t>Learning Objectives</a:t>
            </a:r>
            <a:endParaRPr lang="en-CA" dirty="0"/>
          </a:p>
        </p:txBody>
      </p:sp>
      <p:graphicFrame>
        <p:nvGraphicFramePr>
          <p:cNvPr id="5" name="Diagram 4">
            <a:extLst>
              <a:ext uri="{FF2B5EF4-FFF2-40B4-BE49-F238E27FC236}">
                <a16:creationId xmlns:a16="http://schemas.microsoft.com/office/drawing/2014/main" id="{4144D238-ACD0-8AF5-D1B4-94C061797CAB}"/>
              </a:ext>
            </a:extLst>
          </p:cNvPr>
          <p:cNvGraphicFramePr/>
          <p:nvPr>
            <p:extLst>
              <p:ext uri="{D42A27DB-BD31-4B8C-83A1-F6EECF244321}">
                <p14:modId xmlns:p14="http://schemas.microsoft.com/office/powerpoint/2010/main" val="179634221"/>
              </p:ext>
            </p:extLst>
          </p:nvPr>
        </p:nvGraphicFramePr>
        <p:xfrm>
          <a:off x="350147" y="1944396"/>
          <a:ext cx="11436349" cy="419393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82370595"/>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ADEF915-5BD8-D37B-C09E-5A1FC9765545}"/>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BBCF8497-D4F2-DB56-AF28-EB96B2A3F18A}"/>
              </a:ext>
            </a:extLst>
          </p:cNvPr>
          <p:cNvSpPr>
            <a:spLocks noGrp="1"/>
          </p:cNvSpPr>
          <p:nvPr>
            <p:ph type="title"/>
          </p:nvPr>
        </p:nvSpPr>
        <p:spPr/>
        <p:txBody>
          <a:bodyPr/>
          <a:lstStyle/>
          <a:p>
            <a:r>
              <a:rPr lang="en-US" dirty="0"/>
              <a:t>Session Six: Developing a Brand</a:t>
            </a:r>
            <a:endParaRPr lang="en-CA" dirty="0"/>
          </a:p>
        </p:txBody>
      </p:sp>
      <p:sp>
        <p:nvSpPr>
          <p:cNvPr id="4" name="Content Placeholder 3">
            <a:extLst>
              <a:ext uri="{FF2B5EF4-FFF2-40B4-BE49-F238E27FC236}">
                <a16:creationId xmlns:a16="http://schemas.microsoft.com/office/drawing/2014/main" id="{1CBCEE5D-F014-C73D-ACD3-F6810BC98427}"/>
              </a:ext>
            </a:extLst>
          </p:cNvPr>
          <p:cNvSpPr>
            <a:spLocks noGrp="1"/>
          </p:cNvSpPr>
          <p:nvPr>
            <p:ph sz="quarter" idx="10"/>
          </p:nvPr>
        </p:nvSpPr>
        <p:spPr/>
        <p:txBody>
          <a:bodyPr/>
          <a:lstStyle/>
          <a:p>
            <a:r>
              <a:rPr lang="en-US" dirty="0"/>
              <a:t>Making Connections, Part Two</a:t>
            </a:r>
            <a:endParaRPr lang="en-CA" dirty="0"/>
          </a:p>
        </p:txBody>
      </p:sp>
      <p:graphicFrame>
        <p:nvGraphicFramePr>
          <p:cNvPr id="3" name="Diagram 2">
            <a:extLst>
              <a:ext uri="{FF2B5EF4-FFF2-40B4-BE49-F238E27FC236}">
                <a16:creationId xmlns:a16="http://schemas.microsoft.com/office/drawing/2014/main" id="{F4340A46-A976-1A62-8564-C0A2EF6CFBF2}"/>
              </a:ext>
            </a:extLst>
          </p:cNvPr>
          <p:cNvGraphicFramePr/>
          <p:nvPr>
            <p:extLst>
              <p:ext uri="{D42A27DB-BD31-4B8C-83A1-F6EECF244321}">
                <p14:modId xmlns:p14="http://schemas.microsoft.com/office/powerpoint/2010/main" val="1526789290"/>
              </p:ext>
            </p:extLst>
          </p:nvPr>
        </p:nvGraphicFramePr>
        <p:xfrm>
          <a:off x="349654" y="1944396"/>
          <a:ext cx="11436350" cy="410644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613736904"/>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041F95A-02A6-D83B-DB8E-A428A51D5DEF}"/>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D571E03A-585B-BA33-02AA-AF914DF81E1E}"/>
              </a:ext>
            </a:extLst>
          </p:cNvPr>
          <p:cNvSpPr>
            <a:spLocks noGrp="1"/>
          </p:cNvSpPr>
          <p:nvPr>
            <p:ph type="title"/>
          </p:nvPr>
        </p:nvSpPr>
        <p:spPr/>
        <p:txBody>
          <a:bodyPr/>
          <a:lstStyle/>
          <a:p>
            <a:r>
              <a:rPr lang="en-US" dirty="0"/>
              <a:t>Session Six: Developing a Brand</a:t>
            </a:r>
            <a:endParaRPr lang="en-CA" dirty="0"/>
          </a:p>
        </p:txBody>
      </p:sp>
      <p:sp>
        <p:nvSpPr>
          <p:cNvPr id="4" name="Content Placeholder 3">
            <a:extLst>
              <a:ext uri="{FF2B5EF4-FFF2-40B4-BE49-F238E27FC236}">
                <a16:creationId xmlns:a16="http://schemas.microsoft.com/office/drawing/2014/main" id="{2C7B32E6-D6AA-C7BF-66B2-AE74A76DFA20}"/>
              </a:ext>
            </a:extLst>
          </p:cNvPr>
          <p:cNvSpPr>
            <a:spLocks noGrp="1"/>
          </p:cNvSpPr>
          <p:nvPr>
            <p:ph sz="quarter" idx="10"/>
          </p:nvPr>
        </p:nvSpPr>
        <p:spPr/>
        <p:txBody>
          <a:bodyPr/>
          <a:lstStyle/>
          <a:p>
            <a:r>
              <a:rPr lang="en-US" dirty="0"/>
              <a:t>Selling and Screening Your Brand</a:t>
            </a:r>
            <a:endParaRPr lang="en-CA" dirty="0"/>
          </a:p>
        </p:txBody>
      </p:sp>
      <p:graphicFrame>
        <p:nvGraphicFramePr>
          <p:cNvPr id="5" name="Diagram 4">
            <a:extLst>
              <a:ext uri="{FF2B5EF4-FFF2-40B4-BE49-F238E27FC236}">
                <a16:creationId xmlns:a16="http://schemas.microsoft.com/office/drawing/2014/main" id="{6B3C8658-4C5D-5AC3-BA5E-D894DC65577D}"/>
              </a:ext>
            </a:extLst>
          </p:cNvPr>
          <p:cNvGraphicFramePr/>
          <p:nvPr>
            <p:extLst>
              <p:ext uri="{D42A27DB-BD31-4B8C-83A1-F6EECF244321}">
                <p14:modId xmlns:p14="http://schemas.microsoft.com/office/powerpoint/2010/main" val="3869018430"/>
              </p:ext>
            </p:extLst>
          </p:nvPr>
        </p:nvGraphicFramePr>
        <p:xfrm>
          <a:off x="350149" y="1944396"/>
          <a:ext cx="10159808" cy="451284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071412954"/>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DF79660-6C1F-2861-713F-04BF5D859615}"/>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14584FA8-E1D5-993C-3DA3-D7285D0294C3}"/>
              </a:ext>
            </a:extLst>
          </p:cNvPr>
          <p:cNvSpPr>
            <a:spLocks noGrp="1"/>
          </p:cNvSpPr>
          <p:nvPr>
            <p:ph type="title"/>
          </p:nvPr>
        </p:nvSpPr>
        <p:spPr/>
        <p:txBody>
          <a:bodyPr/>
          <a:lstStyle/>
          <a:p>
            <a:r>
              <a:rPr lang="en-US" dirty="0"/>
              <a:t>Session Six: Developing a Brand</a:t>
            </a:r>
            <a:endParaRPr lang="en-CA" dirty="0"/>
          </a:p>
        </p:txBody>
      </p:sp>
      <p:sp>
        <p:nvSpPr>
          <p:cNvPr id="4" name="Content Placeholder 3">
            <a:extLst>
              <a:ext uri="{FF2B5EF4-FFF2-40B4-BE49-F238E27FC236}">
                <a16:creationId xmlns:a16="http://schemas.microsoft.com/office/drawing/2014/main" id="{975EF788-A373-C4A5-A509-660BAE33F349}"/>
              </a:ext>
            </a:extLst>
          </p:cNvPr>
          <p:cNvSpPr>
            <a:spLocks noGrp="1"/>
          </p:cNvSpPr>
          <p:nvPr>
            <p:ph sz="quarter" idx="10"/>
          </p:nvPr>
        </p:nvSpPr>
        <p:spPr/>
        <p:txBody>
          <a:bodyPr/>
          <a:lstStyle/>
          <a:p>
            <a:r>
              <a:rPr lang="en-US" dirty="0"/>
              <a:t>Selling and Screening Your Brand</a:t>
            </a:r>
            <a:endParaRPr lang="en-CA" dirty="0"/>
          </a:p>
        </p:txBody>
      </p:sp>
      <p:graphicFrame>
        <p:nvGraphicFramePr>
          <p:cNvPr id="3" name="Content Placeholder 4">
            <a:extLst>
              <a:ext uri="{FF2B5EF4-FFF2-40B4-BE49-F238E27FC236}">
                <a16:creationId xmlns:a16="http://schemas.microsoft.com/office/drawing/2014/main" id="{B65F1E9C-37A4-0F46-F996-198393ABA269}"/>
              </a:ext>
            </a:extLst>
          </p:cNvPr>
          <p:cNvGraphicFramePr>
            <a:graphicFrameLocks noGrp="1"/>
          </p:cNvGraphicFramePr>
          <p:nvPr>
            <p:ph idx="1"/>
            <p:extLst>
              <p:ext uri="{D42A27DB-BD31-4B8C-83A1-F6EECF244321}">
                <p14:modId xmlns:p14="http://schemas.microsoft.com/office/powerpoint/2010/main" val="2221022751"/>
              </p:ext>
            </p:extLst>
          </p:nvPr>
        </p:nvGraphicFramePr>
        <p:xfrm>
          <a:off x="350148" y="1944396"/>
          <a:ext cx="11436350" cy="419676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657759177"/>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1E0026D-30F4-35B6-588D-E1C288E0342A}"/>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5A8CA72C-07E4-73E6-4E4D-3DD435DD9FBC}"/>
              </a:ext>
            </a:extLst>
          </p:cNvPr>
          <p:cNvSpPr>
            <a:spLocks noGrp="1"/>
          </p:cNvSpPr>
          <p:nvPr>
            <p:ph type="title"/>
          </p:nvPr>
        </p:nvSpPr>
        <p:spPr/>
        <p:txBody>
          <a:bodyPr/>
          <a:lstStyle/>
          <a:p>
            <a:r>
              <a:rPr lang="en-US" dirty="0"/>
              <a:t>Session Six: Developing a Brand</a:t>
            </a:r>
            <a:endParaRPr lang="en-CA" dirty="0"/>
          </a:p>
        </p:txBody>
      </p:sp>
      <p:sp>
        <p:nvSpPr>
          <p:cNvPr id="4" name="Content Placeholder 3">
            <a:extLst>
              <a:ext uri="{FF2B5EF4-FFF2-40B4-BE49-F238E27FC236}">
                <a16:creationId xmlns:a16="http://schemas.microsoft.com/office/drawing/2014/main" id="{467077B7-DC7F-3E6F-14CA-7F7119FBFDDD}"/>
              </a:ext>
            </a:extLst>
          </p:cNvPr>
          <p:cNvSpPr>
            <a:spLocks noGrp="1"/>
          </p:cNvSpPr>
          <p:nvPr>
            <p:ph sz="quarter" idx="10"/>
          </p:nvPr>
        </p:nvSpPr>
        <p:spPr/>
        <p:txBody>
          <a:bodyPr/>
          <a:lstStyle/>
          <a:p>
            <a:r>
              <a:rPr lang="en-US" dirty="0"/>
              <a:t>Selling and Screening Your Brand</a:t>
            </a:r>
            <a:endParaRPr lang="en-CA" dirty="0"/>
          </a:p>
        </p:txBody>
      </p:sp>
      <p:sp>
        <p:nvSpPr>
          <p:cNvPr id="6" name="Content Placeholder 5">
            <a:extLst>
              <a:ext uri="{FF2B5EF4-FFF2-40B4-BE49-F238E27FC236}">
                <a16:creationId xmlns:a16="http://schemas.microsoft.com/office/drawing/2014/main" id="{BA480D47-BA22-E31A-6B71-1F2078D0B05A}"/>
              </a:ext>
            </a:extLst>
          </p:cNvPr>
          <p:cNvSpPr>
            <a:spLocks noGrp="1"/>
          </p:cNvSpPr>
          <p:nvPr>
            <p:ph idx="1"/>
          </p:nvPr>
        </p:nvSpPr>
        <p:spPr>
          <a:xfrm>
            <a:off x="350148" y="1944396"/>
            <a:ext cx="11317504" cy="480131"/>
          </a:xfrm>
        </p:spPr>
        <p:txBody>
          <a:bodyPr/>
          <a:lstStyle/>
          <a:p>
            <a:pPr marL="0" indent="0">
              <a:buNone/>
            </a:pPr>
            <a:r>
              <a:rPr lang="en-US" sz="2800" dirty="0"/>
              <a:t>Consider these questions.</a:t>
            </a:r>
          </a:p>
        </p:txBody>
      </p:sp>
      <p:graphicFrame>
        <p:nvGraphicFramePr>
          <p:cNvPr id="7" name="Diagram 6">
            <a:extLst>
              <a:ext uri="{FF2B5EF4-FFF2-40B4-BE49-F238E27FC236}">
                <a16:creationId xmlns:a16="http://schemas.microsoft.com/office/drawing/2014/main" id="{7EBF3627-6185-13AE-1062-8285FD0D2D96}"/>
              </a:ext>
            </a:extLst>
          </p:cNvPr>
          <p:cNvGraphicFramePr/>
          <p:nvPr>
            <p:extLst>
              <p:ext uri="{D42A27DB-BD31-4B8C-83A1-F6EECF244321}">
                <p14:modId xmlns:p14="http://schemas.microsoft.com/office/powerpoint/2010/main" val="3542305231"/>
              </p:ext>
            </p:extLst>
          </p:nvPr>
        </p:nvGraphicFramePr>
        <p:xfrm>
          <a:off x="350148" y="2725478"/>
          <a:ext cx="11317503" cy="365274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282659973"/>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FDC6A51-40E4-9D53-5B86-ED9084CAB8DF}"/>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7A88980F-3F33-AC64-4D6C-4169709B4691}"/>
              </a:ext>
            </a:extLst>
          </p:cNvPr>
          <p:cNvSpPr>
            <a:spLocks noGrp="1"/>
          </p:cNvSpPr>
          <p:nvPr>
            <p:ph type="title"/>
          </p:nvPr>
        </p:nvSpPr>
        <p:spPr/>
        <p:txBody>
          <a:bodyPr/>
          <a:lstStyle/>
          <a:p>
            <a:r>
              <a:rPr lang="en-US" dirty="0"/>
              <a:t>Session Six: Developing a Brand</a:t>
            </a:r>
            <a:endParaRPr lang="en-CA" dirty="0"/>
          </a:p>
        </p:txBody>
      </p:sp>
      <p:sp>
        <p:nvSpPr>
          <p:cNvPr id="4" name="Content Placeholder 3">
            <a:extLst>
              <a:ext uri="{FF2B5EF4-FFF2-40B4-BE49-F238E27FC236}">
                <a16:creationId xmlns:a16="http://schemas.microsoft.com/office/drawing/2014/main" id="{5605441A-A2AF-6919-4F60-EADD51C08966}"/>
              </a:ext>
            </a:extLst>
          </p:cNvPr>
          <p:cNvSpPr>
            <a:spLocks noGrp="1"/>
          </p:cNvSpPr>
          <p:nvPr>
            <p:ph sz="quarter" idx="10"/>
          </p:nvPr>
        </p:nvSpPr>
        <p:spPr/>
        <p:txBody>
          <a:bodyPr/>
          <a:lstStyle/>
          <a:p>
            <a:r>
              <a:rPr lang="en-US" dirty="0"/>
              <a:t>Sample Screening Chart</a:t>
            </a:r>
            <a:endParaRPr lang="en-CA" dirty="0"/>
          </a:p>
        </p:txBody>
      </p:sp>
      <p:graphicFrame>
        <p:nvGraphicFramePr>
          <p:cNvPr id="5" name="Table 4">
            <a:extLst>
              <a:ext uri="{FF2B5EF4-FFF2-40B4-BE49-F238E27FC236}">
                <a16:creationId xmlns:a16="http://schemas.microsoft.com/office/drawing/2014/main" id="{4C31584A-ED93-CA0B-877D-B41598A9D9DD}"/>
              </a:ext>
            </a:extLst>
          </p:cNvPr>
          <p:cNvGraphicFramePr>
            <a:graphicFrameLocks noGrp="1"/>
          </p:cNvGraphicFramePr>
          <p:nvPr>
            <p:extLst>
              <p:ext uri="{D42A27DB-BD31-4B8C-83A1-F6EECF244321}">
                <p14:modId xmlns:p14="http://schemas.microsoft.com/office/powerpoint/2010/main" val="1088423482"/>
              </p:ext>
            </p:extLst>
          </p:nvPr>
        </p:nvGraphicFramePr>
        <p:xfrm>
          <a:off x="5591139" y="1347978"/>
          <a:ext cx="5325216" cy="5185438"/>
        </p:xfrm>
        <a:graphic>
          <a:graphicData uri="http://schemas.openxmlformats.org/drawingml/2006/table">
            <a:tbl>
              <a:tblPr firstRow="1" firstCol="1" bandRow="1">
                <a:tableStyleId>{00A15C55-8517-42AA-B614-E9B94910E393}</a:tableStyleId>
              </a:tblPr>
              <a:tblGrid>
                <a:gridCol w="1702288">
                  <a:extLst>
                    <a:ext uri="{9D8B030D-6E8A-4147-A177-3AD203B41FA5}">
                      <a16:colId xmlns:a16="http://schemas.microsoft.com/office/drawing/2014/main" val="3068559158"/>
                    </a:ext>
                  </a:extLst>
                </a:gridCol>
                <a:gridCol w="1296467">
                  <a:extLst>
                    <a:ext uri="{9D8B030D-6E8A-4147-A177-3AD203B41FA5}">
                      <a16:colId xmlns:a16="http://schemas.microsoft.com/office/drawing/2014/main" val="1905811275"/>
                    </a:ext>
                  </a:extLst>
                </a:gridCol>
                <a:gridCol w="1018501">
                  <a:extLst>
                    <a:ext uri="{9D8B030D-6E8A-4147-A177-3AD203B41FA5}">
                      <a16:colId xmlns:a16="http://schemas.microsoft.com/office/drawing/2014/main" val="3315146915"/>
                    </a:ext>
                  </a:extLst>
                </a:gridCol>
                <a:gridCol w="1307960">
                  <a:extLst>
                    <a:ext uri="{9D8B030D-6E8A-4147-A177-3AD203B41FA5}">
                      <a16:colId xmlns:a16="http://schemas.microsoft.com/office/drawing/2014/main" val="4080603758"/>
                    </a:ext>
                  </a:extLst>
                </a:gridCol>
              </a:tblGrid>
              <a:tr h="642057">
                <a:tc>
                  <a:txBody>
                    <a:bodyPr/>
                    <a:lstStyle/>
                    <a:p>
                      <a:pPr>
                        <a:lnSpc>
                          <a:spcPct val="115000"/>
                        </a:lnSpc>
                        <a:spcAft>
                          <a:spcPts val="1125"/>
                        </a:spcAft>
                        <a:buNone/>
                        <a:tabLst>
                          <a:tab pos="3429000" algn="l"/>
                        </a:tabLst>
                      </a:pPr>
                      <a:r>
                        <a:rPr lang="en-US" sz="2000" dirty="0">
                          <a:effectLst/>
                        </a:rPr>
                        <a:t>Question</a:t>
                      </a:r>
                      <a:endParaRPr lang="en-CA" sz="20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12535" marR="12535" marT="12535" marB="12535"/>
                </a:tc>
                <a:tc>
                  <a:txBody>
                    <a:bodyPr/>
                    <a:lstStyle/>
                    <a:p>
                      <a:pPr algn="ctr">
                        <a:lnSpc>
                          <a:spcPct val="115000"/>
                        </a:lnSpc>
                        <a:spcAft>
                          <a:spcPts val="1125"/>
                        </a:spcAft>
                        <a:buNone/>
                      </a:pPr>
                      <a:r>
                        <a:rPr lang="en-US" sz="2000">
                          <a:effectLst/>
                        </a:rPr>
                        <a:t>Below Average</a:t>
                      </a:r>
                      <a:endParaRPr lang="en-CA" sz="2000" b="1">
                        <a:effectLst/>
                        <a:latin typeface="Calibri" panose="020F0502020204030204" pitchFamily="34" charset="0"/>
                        <a:ea typeface="Times New Roman" panose="02020603050405020304" pitchFamily="18" charset="0"/>
                        <a:cs typeface="Times New Roman" panose="02020603050405020304" pitchFamily="18" charset="0"/>
                      </a:endParaRPr>
                    </a:p>
                  </a:txBody>
                  <a:tcPr marL="12535" marR="12535" marT="12535" marB="12535" anchor="ctr"/>
                </a:tc>
                <a:tc>
                  <a:txBody>
                    <a:bodyPr/>
                    <a:lstStyle/>
                    <a:p>
                      <a:pPr algn="ctr">
                        <a:lnSpc>
                          <a:spcPct val="115000"/>
                        </a:lnSpc>
                        <a:spcAft>
                          <a:spcPts val="1125"/>
                        </a:spcAft>
                        <a:buNone/>
                      </a:pPr>
                      <a:r>
                        <a:rPr lang="en-US" sz="2000">
                          <a:effectLst/>
                        </a:rPr>
                        <a:t>Average</a:t>
                      </a:r>
                      <a:endParaRPr lang="en-CA" sz="2000" b="1">
                        <a:effectLst/>
                        <a:latin typeface="Calibri" panose="020F0502020204030204" pitchFamily="34" charset="0"/>
                        <a:ea typeface="Times New Roman" panose="02020603050405020304" pitchFamily="18" charset="0"/>
                        <a:cs typeface="Times New Roman" panose="02020603050405020304" pitchFamily="18" charset="0"/>
                      </a:endParaRPr>
                    </a:p>
                  </a:txBody>
                  <a:tcPr marL="12535" marR="12535" marT="12535" marB="12535" anchor="ctr"/>
                </a:tc>
                <a:tc>
                  <a:txBody>
                    <a:bodyPr/>
                    <a:lstStyle/>
                    <a:p>
                      <a:pPr algn="ctr">
                        <a:lnSpc>
                          <a:spcPct val="115000"/>
                        </a:lnSpc>
                        <a:spcAft>
                          <a:spcPts val="1125"/>
                        </a:spcAft>
                        <a:buNone/>
                      </a:pPr>
                      <a:r>
                        <a:rPr lang="en-US" sz="2000">
                          <a:effectLst/>
                        </a:rPr>
                        <a:t>Above Average</a:t>
                      </a:r>
                      <a:endParaRPr lang="en-CA" sz="2000" b="1">
                        <a:effectLst/>
                        <a:latin typeface="Calibri" panose="020F0502020204030204" pitchFamily="34" charset="0"/>
                        <a:ea typeface="Times New Roman" panose="02020603050405020304" pitchFamily="18" charset="0"/>
                        <a:cs typeface="Times New Roman" panose="02020603050405020304" pitchFamily="18" charset="0"/>
                      </a:endParaRPr>
                    </a:p>
                  </a:txBody>
                  <a:tcPr marL="12535" marR="12535" marT="12535" marB="12535" anchor="ctr"/>
                </a:tc>
                <a:extLst>
                  <a:ext uri="{0D108BD9-81ED-4DB2-BD59-A6C34878D82A}">
                    <a16:rowId xmlns:a16="http://schemas.microsoft.com/office/drawing/2014/main" val="2360050500"/>
                  </a:ext>
                </a:extLst>
              </a:tr>
              <a:tr h="369639">
                <a:tc>
                  <a:txBody>
                    <a:bodyPr/>
                    <a:lstStyle/>
                    <a:p>
                      <a:pPr>
                        <a:lnSpc>
                          <a:spcPct val="115000"/>
                        </a:lnSpc>
                        <a:spcAft>
                          <a:spcPts val="1125"/>
                        </a:spcAft>
                        <a:buNone/>
                        <a:tabLst>
                          <a:tab pos="3429000" algn="l"/>
                        </a:tabLst>
                      </a:pPr>
                      <a:r>
                        <a:rPr lang="en-US" sz="2000">
                          <a:effectLst/>
                        </a:rPr>
                        <a:t>Cost</a:t>
                      </a:r>
                      <a:endParaRPr lang="en-CA" sz="2000">
                        <a:effectLst/>
                        <a:latin typeface="Calibri" panose="020F0502020204030204" pitchFamily="34" charset="0"/>
                        <a:ea typeface="Times New Roman" panose="02020603050405020304" pitchFamily="18" charset="0"/>
                        <a:cs typeface="Times New Roman" panose="02020603050405020304" pitchFamily="18" charset="0"/>
                      </a:endParaRPr>
                    </a:p>
                  </a:txBody>
                  <a:tcPr marL="12535" marR="12535" marT="12535" marB="12535" anchor="ctr"/>
                </a:tc>
                <a:tc>
                  <a:txBody>
                    <a:bodyPr/>
                    <a:lstStyle/>
                    <a:p>
                      <a:pPr>
                        <a:lnSpc>
                          <a:spcPct val="115000"/>
                        </a:lnSpc>
                        <a:spcAft>
                          <a:spcPts val="1125"/>
                        </a:spcAft>
                        <a:buNone/>
                        <a:tabLst>
                          <a:tab pos="3429000" algn="l"/>
                        </a:tabLst>
                      </a:pPr>
                      <a:r>
                        <a:rPr lang="en-US" sz="2000">
                          <a:effectLst/>
                        </a:rPr>
                        <a:t> </a:t>
                      </a:r>
                      <a:endParaRPr lang="en-CA" sz="2000">
                        <a:effectLst/>
                        <a:latin typeface="Calibri" panose="020F0502020204030204" pitchFamily="34" charset="0"/>
                        <a:ea typeface="Times New Roman" panose="02020603050405020304" pitchFamily="18" charset="0"/>
                        <a:cs typeface="Times New Roman" panose="02020603050405020304" pitchFamily="18" charset="0"/>
                      </a:endParaRPr>
                    </a:p>
                  </a:txBody>
                  <a:tcPr marL="12535" marR="12535" marT="12535" marB="12535"/>
                </a:tc>
                <a:tc>
                  <a:txBody>
                    <a:bodyPr/>
                    <a:lstStyle/>
                    <a:p>
                      <a:pPr>
                        <a:lnSpc>
                          <a:spcPct val="115000"/>
                        </a:lnSpc>
                        <a:spcAft>
                          <a:spcPts val="1125"/>
                        </a:spcAft>
                        <a:buNone/>
                        <a:tabLst>
                          <a:tab pos="3429000" algn="l"/>
                        </a:tabLst>
                      </a:pPr>
                      <a:r>
                        <a:rPr lang="en-US" sz="2000">
                          <a:effectLst/>
                        </a:rPr>
                        <a:t> </a:t>
                      </a:r>
                      <a:endParaRPr lang="en-CA" sz="2000">
                        <a:effectLst/>
                        <a:latin typeface="Calibri" panose="020F0502020204030204" pitchFamily="34" charset="0"/>
                        <a:ea typeface="Times New Roman" panose="02020603050405020304" pitchFamily="18" charset="0"/>
                        <a:cs typeface="Times New Roman" panose="02020603050405020304" pitchFamily="18" charset="0"/>
                      </a:endParaRPr>
                    </a:p>
                  </a:txBody>
                  <a:tcPr marL="12535" marR="12535" marT="12535" marB="12535"/>
                </a:tc>
                <a:tc>
                  <a:txBody>
                    <a:bodyPr/>
                    <a:lstStyle/>
                    <a:p>
                      <a:pPr>
                        <a:lnSpc>
                          <a:spcPct val="115000"/>
                        </a:lnSpc>
                        <a:spcAft>
                          <a:spcPts val="1125"/>
                        </a:spcAft>
                        <a:buNone/>
                        <a:tabLst>
                          <a:tab pos="3429000" algn="l"/>
                        </a:tabLst>
                      </a:pPr>
                      <a:r>
                        <a:rPr lang="en-US" sz="2000">
                          <a:effectLst/>
                        </a:rPr>
                        <a:t> </a:t>
                      </a:r>
                      <a:endParaRPr lang="en-CA" sz="2000">
                        <a:effectLst/>
                        <a:latin typeface="Calibri" panose="020F0502020204030204" pitchFamily="34" charset="0"/>
                        <a:ea typeface="Times New Roman" panose="02020603050405020304" pitchFamily="18" charset="0"/>
                        <a:cs typeface="Times New Roman" panose="02020603050405020304" pitchFamily="18" charset="0"/>
                      </a:endParaRPr>
                    </a:p>
                  </a:txBody>
                  <a:tcPr marL="12535" marR="12535" marT="12535" marB="12535"/>
                </a:tc>
                <a:extLst>
                  <a:ext uri="{0D108BD9-81ED-4DB2-BD59-A6C34878D82A}">
                    <a16:rowId xmlns:a16="http://schemas.microsoft.com/office/drawing/2014/main" val="1882409768"/>
                  </a:ext>
                </a:extLst>
              </a:tr>
              <a:tr h="369639">
                <a:tc>
                  <a:txBody>
                    <a:bodyPr/>
                    <a:lstStyle/>
                    <a:p>
                      <a:pPr>
                        <a:lnSpc>
                          <a:spcPct val="115000"/>
                        </a:lnSpc>
                        <a:spcAft>
                          <a:spcPts val="1125"/>
                        </a:spcAft>
                        <a:buNone/>
                        <a:tabLst>
                          <a:tab pos="3429000" algn="l"/>
                        </a:tabLst>
                      </a:pPr>
                      <a:r>
                        <a:rPr lang="en-US" sz="2000">
                          <a:effectLst/>
                        </a:rPr>
                        <a:t>Risk</a:t>
                      </a:r>
                      <a:endParaRPr lang="en-CA" sz="2000">
                        <a:effectLst/>
                        <a:latin typeface="Calibri" panose="020F0502020204030204" pitchFamily="34" charset="0"/>
                        <a:ea typeface="Times New Roman" panose="02020603050405020304" pitchFamily="18" charset="0"/>
                        <a:cs typeface="Times New Roman" panose="02020603050405020304" pitchFamily="18" charset="0"/>
                      </a:endParaRPr>
                    </a:p>
                  </a:txBody>
                  <a:tcPr marL="12535" marR="12535" marT="12535" marB="12535" anchor="ctr"/>
                </a:tc>
                <a:tc>
                  <a:txBody>
                    <a:bodyPr/>
                    <a:lstStyle/>
                    <a:p>
                      <a:pPr>
                        <a:lnSpc>
                          <a:spcPct val="115000"/>
                        </a:lnSpc>
                        <a:spcAft>
                          <a:spcPts val="1125"/>
                        </a:spcAft>
                        <a:buNone/>
                        <a:tabLst>
                          <a:tab pos="3429000" algn="l"/>
                        </a:tabLst>
                      </a:pPr>
                      <a:r>
                        <a:rPr lang="en-US" sz="2000">
                          <a:effectLst/>
                        </a:rPr>
                        <a:t> </a:t>
                      </a:r>
                      <a:endParaRPr lang="en-CA" sz="2000">
                        <a:effectLst/>
                        <a:latin typeface="Calibri" panose="020F0502020204030204" pitchFamily="34" charset="0"/>
                        <a:ea typeface="Times New Roman" panose="02020603050405020304" pitchFamily="18" charset="0"/>
                        <a:cs typeface="Times New Roman" panose="02020603050405020304" pitchFamily="18" charset="0"/>
                      </a:endParaRPr>
                    </a:p>
                  </a:txBody>
                  <a:tcPr marL="12535" marR="12535" marT="12535" marB="12535"/>
                </a:tc>
                <a:tc>
                  <a:txBody>
                    <a:bodyPr/>
                    <a:lstStyle/>
                    <a:p>
                      <a:pPr>
                        <a:lnSpc>
                          <a:spcPct val="115000"/>
                        </a:lnSpc>
                        <a:spcAft>
                          <a:spcPts val="1125"/>
                        </a:spcAft>
                        <a:buNone/>
                        <a:tabLst>
                          <a:tab pos="3429000" algn="l"/>
                        </a:tabLst>
                      </a:pPr>
                      <a:r>
                        <a:rPr lang="en-US" sz="2000">
                          <a:effectLst/>
                        </a:rPr>
                        <a:t> </a:t>
                      </a:r>
                      <a:endParaRPr lang="en-CA" sz="2000">
                        <a:effectLst/>
                        <a:latin typeface="Calibri" panose="020F0502020204030204" pitchFamily="34" charset="0"/>
                        <a:ea typeface="Times New Roman" panose="02020603050405020304" pitchFamily="18" charset="0"/>
                        <a:cs typeface="Times New Roman" panose="02020603050405020304" pitchFamily="18" charset="0"/>
                      </a:endParaRPr>
                    </a:p>
                  </a:txBody>
                  <a:tcPr marL="12535" marR="12535" marT="12535" marB="12535"/>
                </a:tc>
                <a:tc>
                  <a:txBody>
                    <a:bodyPr/>
                    <a:lstStyle/>
                    <a:p>
                      <a:pPr>
                        <a:lnSpc>
                          <a:spcPct val="115000"/>
                        </a:lnSpc>
                        <a:spcAft>
                          <a:spcPts val="1125"/>
                        </a:spcAft>
                        <a:buNone/>
                        <a:tabLst>
                          <a:tab pos="3429000" algn="l"/>
                        </a:tabLst>
                      </a:pPr>
                      <a:r>
                        <a:rPr lang="en-US" sz="2000">
                          <a:effectLst/>
                        </a:rPr>
                        <a:t> </a:t>
                      </a:r>
                      <a:endParaRPr lang="en-CA" sz="2000">
                        <a:effectLst/>
                        <a:latin typeface="Calibri" panose="020F0502020204030204" pitchFamily="34" charset="0"/>
                        <a:ea typeface="Times New Roman" panose="02020603050405020304" pitchFamily="18" charset="0"/>
                        <a:cs typeface="Times New Roman" panose="02020603050405020304" pitchFamily="18" charset="0"/>
                      </a:endParaRPr>
                    </a:p>
                  </a:txBody>
                  <a:tcPr marL="12535" marR="12535" marT="12535" marB="12535"/>
                </a:tc>
                <a:extLst>
                  <a:ext uri="{0D108BD9-81ED-4DB2-BD59-A6C34878D82A}">
                    <a16:rowId xmlns:a16="http://schemas.microsoft.com/office/drawing/2014/main" val="3798896411"/>
                  </a:ext>
                </a:extLst>
              </a:tr>
              <a:tr h="642057">
                <a:tc>
                  <a:txBody>
                    <a:bodyPr/>
                    <a:lstStyle/>
                    <a:p>
                      <a:pPr>
                        <a:lnSpc>
                          <a:spcPct val="115000"/>
                        </a:lnSpc>
                        <a:spcAft>
                          <a:spcPts val="1125"/>
                        </a:spcAft>
                        <a:buNone/>
                        <a:tabLst>
                          <a:tab pos="3429000" algn="l"/>
                        </a:tabLst>
                      </a:pPr>
                      <a:r>
                        <a:rPr lang="en-US" sz="2000">
                          <a:effectLst/>
                        </a:rPr>
                        <a:t>Opportunities</a:t>
                      </a:r>
                      <a:endParaRPr lang="en-CA" sz="2000">
                        <a:effectLst/>
                        <a:latin typeface="Calibri" panose="020F0502020204030204" pitchFamily="34" charset="0"/>
                        <a:ea typeface="Times New Roman" panose="02020603050405020304" pitchFamily="18" charset="0"/>
                        <a:cs typeface="Times New Roman" panose="02020603050405020304" pitchFamily="18" charset="0"/>
                      </a:endParaRPr>
                    </a:p>
                  </a:txBody>
                  <a:tcPr marL="12535" marR="12535" marT="12535" marB="12535" anchor="ctr"/>
                </a:tc>
                <a:tc>
                  <a:txBody>
                    <a:bodyPr/>
                    <a:lstStyle/>
                    <a:p>
                      <a:pPr>
                        <a:lnSpc>
                          <a:spcPct val="115000"/>
                        </a:lnSpc>
                        <a:spcAft>
                          <a:spcPts val="1125"/>
                        </a:spcAft>
                        <a:buNone/>
                        <a:tabLst>
                          <a:tab pos="3429000" algn="l"/>
                        </a:tabLst>
                      </a:pPr>
                      <a:r>
                        <a:rPr lang="en-US" sz="2000">
                          <a:effectLst/>
                        </a:rPr>
                        <a:t> </a:t>
                      </a:r>
                      <a:endParaRPr lang="en-CA" sz="2000">
                        <a:effectLst/>
                        <a:latin typeface="Calibri" panose="020F0502020204030204" pitchFamily="34" charset="0"/>
                        <a:ea typeface="Times New Roman" panose="02020603050405020304" pitchFamily="18" charset="0"/>
                        <a:cs typeface="Times New Roman" panose="02020603050405020304" pitchFamily="18" charset="0"/>
                      </a:endParaRPr>
                    </a:p>
                  </a:txBody>
                  <a:tcPr marL="12535" marR="12535" marT="12535" marB="12535"/>
                </a:tc>
                <a:tc>
                  <a:txBody>
                    <a:bodyPr/>
                    <a:lstStyle/>
                    <a:p>
                      <a:pPr>
                        <a:lnSpc>
                          <a:spcPct val="115000"/>
                        </a:lnSpc>
                        <a:spcAft>
                          <a:spcPts val="1125"/>
                        </a:spcAft>
                        <a:buNone/>
                        <a:tabLst>
                          <a:tab pos="3429000" algn="l"/>
                        </a:tabLst>
                      </a:pPr>
                      <a:r>
                        <a:rPr lang="en-US" sz="2000">
                          <a:effectLst/>
                        </a:rPr>
                        <a:t> </a:t>
                      </a:r>
                      <a:endParaRPr lang="en-CA" sz="2000">
                        <a:effectLst/>
                        <a:latin typeface="Calibri" panose="020F0502020204030204" pitchFamily="34" charset="0"/>
                        <a:ea typeface="Times New Roman" panose="02020603050405020304" pitchFamily="18" charset="0"/>
                        <a:cs typeface="Times New Roman" panose="02020603050405020304" pitchFamily="18" charset="0"/>
                      </a:endParaRPr>
                    </a:p>
                  </a:txBody>
                  <a:tcPr marL="12535" marR="12535" marT="12535" marB="12535"/>
                </a:tc>
                <a:tc>
                  <a:txBody>
                    <a:bodyPr/>
                    <a:lstStyle/>
                    <a:p>
                      <a:pPr>
                        <a:lnSpc>
                          <a:spcPct val="115000"/>
                        </a:lnSpc>
                        <a:spcAft>
                          <a:spcPts val="1125"/>
                        </a:spcAft>
                        <a:buNone/>
                        <a:tabLst>
                          <a:tab pos="3429000" algn="l"/>
                        </a:tabLst>
                      </a:pPr>
                      <a:r>
                        <a:rPr lang="en-US" sz="2000">
                          <a:effectLst/>
                        </a:rPr>
                        <a:t> </a:t>
                      </a:r>
                      <a:endParaRPr lang="en-CA" sz="2000">
                        <a:effectLst/>
                        <a:latin typeface="Calibri" panose="020F0502020204030204" pitchFamily="34" charset="0"/>
                        <a:ea typeface="Times New Roman" panose="02020603050405020304" pitchFamily="18" charset="0"/>
                        <a:cs typeface="Times New Roman" panose="02020603050405020304" pitchFamily="18" charset="0"/>
                      </a:endParaRPr>
                    </a:p>
                  </a:txBody>
                  <a:tcPr marL="12535" marR="12535" marT="12535" marB="12535"/>
                </a:tc>
                <a:extLst>
                  <a:ext uri="{0D108BD9-81ED-4DB2-BD59-A6C34878D82A}">
                    <a16:rowId xmlns:a16="http://schemas.microsoft.com/office/drawing/2014/main" val="2673587929"/>
                  </a:ext>
                </a:extLst>
              </a:tr>
              <a:tr h="369639">
                <a:tc>
                  <a:txBody>
                    <a:bodyPr/>
                    <a:lstStyle/>
                    <a:p>
                      <a:pPr>
                        <a:lnSpc>
                          <a:spcPct val="115000"/>
                        </a:lnSpc>
                        <a:spcAft>
                          <a:spcPts val="1125"/>
                        </a:spcAft>
                        <a:buNone/>
                        <a:tabLst>
                          <a:tab pos="3429000" algn="l"/>
                        </a:tabLst>
                      </a:pPr>
                      <a:r>
                        <a:rPr lang="en-US" sz="2000">
                          <a:effectLst/>
                        </a:rPr>
                        <a:t>Barriers</a:t>
                      </a:r>
                      <a:endParaRPr lang="en-CA" sz="2000">
                        <a:effectLst/>
                        <a:latin typeface="Calibri" panose="020F0502020204030204" pitchFamily="34" charset="0"/>
                        <a:ea typeface="Times New Roman" panose="02020603050405020304" pitchFamily="18" charset="0"/>
                        <a:cs typeface="Times New Roman" panose="02020603050405020304" pitchFamily="18" charset="0"/>
                      </a:endParaRPr>
                    </a:p>
                  </a:txBody>
                  <a:tcPr marL="12535" marR="12535" marT="12535" marB="12535" anchor="ctr"/>
                </a:tc>
                <a:tc>
                  <a:txBody>
                    <a:bodyPr/>
                    <a:lstStyle/>
                    <a:p>
                      <a:pPr>
                        <a:lnSpc>
                          <a:spcPct val="115000"/>
                        </a:lnSpc>
                        <a:spcAft>
                          <a:spcPts val="1125"/>
                        </a:spcAft>
                        <a:buNone/>
                        <a:tabLst>
                          <a:tab pos="3429000" algn="l"/>
                        </a:tabLst>
                      </a:pPr>
                      <a:r>
                        <a:rPr lang="en-US" sz="2000">
                          <a:effectLst/>
                        </a:rPr>
                        <a:t> </a:t>
                      </a:r>
                      <a:endParaRPr lang="en-CA" sz="2000">
                        <a:effectLst/>
                        <a:latin typeface="Calibri" panose="020F0502020204030204" pitchFamily="34" charset="0"/>
                        <a:ea typeface="Times New Roman" panose="02020603050405020304" pitchFamily="18" charset="0"/>
                        <a:cs typeface="Times New Roman" panose="02020603050405020304" pitchFamily="18" charset="0"/>
                      </a:endParaRPr>
                    </a:p>
                  </a:txBody>
                  <a:tcPr marL="12535" marR="12535" marT="12535" marB="12535"/>
                </a:tc>
                <a:tc>
                  <a:txBody>
                    <a:bodyPr/>
                    <a:lstStyle/>
                    <a:p>
                      <a:pPr>
                        <a:lnSpc>
                          <a:spcPct val="115000"/>
                        </a:lnSpc>
                        <a:spcAft>
                          <a:spcPts val="1125"/>
                        </a:spcAft>
                        <a:buNone/>
                        <a:tabLst>
                          <a:tab pos="3429000" algn="l"/>
                        </a:tabLst>
                      </a:pPr>
                      <a:r>
                        <a:rPr lang="en-US" sz="2000" dirty="0">
                          <a:effectLst/>
                        </a:rPr>
                        <a:t> </a:t>
                      </a:r>
                      <a:endParaRPr lang="en-CA" sz="20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12535" marR="12535" marT="12535" marB="12535"/>
                </a:tc>
                <a:tc>
                  <a:txBody>
                    <a:bodyPr/>
                    <a:lstStyle/>
                    <a:p>
                      <a:pPr>
                        <a:lnSpc>
                          <a:spcPct val="115000"/>
                        </a:lnSpc>
                        <a:spcAft>
                          <a:spcPts val="1125"/>
                        </a:spcAft>
                        <a:buNone/>
                        <a:tabLst>
                          <a:tab pos="3429000" algn="l"/>
                        </a:tabLst>
                      </a:pPr>
                      <a:r>
                        <a:rPr lang="en-US" sz="2000">
                          <a:effectLst/>
                        </a:rPr>
                        <a:t> </a:t>
                      </a:r>
                      <a:endParaRPr lang="en-CA" sz="2000">
                        <a:effectLst/>
                        <a:latin typeface="Calibri" panose="020F0502020204030204" pitchFamily="34" charset="0"/>
                        <a:ea typeface="Times New Roman" panose="02020603050405020304" pitchFamily="18" charset="0"/>
                        <a:cs typeface="Times New Roman" panose="02020603050405020304" pitchFamily="18" charset="0"/>
                      </a:endParaRPr>
                    </a:p>
                  </a:txBody>
                  <a:tcPr marL="12535" marR="12535" marT="12535" marB="12535"/>
                </a:tc>
                <a:extLst>
                  <a:ext uri="{0D108BD9-81ED-4DB2-BD59-A6C34878D82A}">
                    <a16:rowId xmlns:a16="http://schemas.microsoft.com/office/drawing/2014/main" val="2520962226"/>
                  </a:ext>
                </a:extLst>
              </a:tr>
              <a:tr h="642057">
                <a:tc>
                  <a:txBody>
                    <a:bodyPr/>
                    <a:lstStyle/>
                    <a:p>
                      <a:pPr>
                        <a:lnSpc>
                          <a:spcPct val="115000"/>
                        </a:lnSpc>
                        <a:spcAft>
                          <a:spcPts val="1125"/>
                        </a:spcAft>
                        <a:buNone/>
                        <a:tabLst>
                          <a:tab pos="3429000" algn="l"/>
                        </a:tabLst>
                      </a:pPr>
                      <a:r>
                        <a:rPr lang="en-US" sz="2000">
                          <a:effectLst/>
                        </a:rPr>
                        <a:t>Company Focus</a:t>
                      </a:r>
                      <a:endParaRPr lang="en-CA" sz="2000">
                        <a:effectLst/>
                        <a:latin typeface="Calibri" panose="020F0502020204030204" pitchFamily="34" charset="0"/>
                        <a:ea typeface="Times New Roman" panose="02020603050405020304" pitchFamily="18" charset="0"/>
                        <a:cs typeface="Times New Roman" panose="02020603050405020304" pitchFamily="18" charset="0"/>
                      </a:endParaRPr>
                    </a:p>
                  </a:txBody>
                  <a:tcPr marL="12535" marR="12535" marT="12535" marB="12535" anchor="ctr"/>
                </a:tc>
                <a:tc>
                  <a:txBody>
                    <a:bodyPr/>
                    <a:lstStyle/>
                    <a:p>
                      <a:pPr>
                        <a:lnSpc>
                          <a:spcPct val="115000"/>
                        </a:lnSpc>
                        <a:spcAft>
                          <a:spcPts val="1125"/>
                        </a:spcAft>
                        <a:buNone/>
                        <a:tabLst>
                          <a:tab pos="3429000" algn="l"/>
                        </a:tabLst>
                      </a:pPr>
                      <a:r>
                        <a:rPr lang="en-US" sz="2000">
                          <a:effectLst/>
                        </a:rPr>
                        <a:t> </a:t>
                      </a:r>
                      <a:endParaRPr lang="en-CA" sz="2000">
                        <a:effectLst/>
                        <a:latin typeface="Calibri" panose="020F0502020204030204" pitchFamily="34" charset="0"/>
                        <a:ea typeface="Times New Roman" panose="02020603050405020304" pitchFamily="18" charset="0"/>
                        <a:cs typeface="Times New Roman" panose="02020603050405020304" pitchFamily="18" charset="0"/>
                      </a:endParaRPr>
                    </a:p>
                  </a:txBody>
                  <a:tcPr marL="12535" marR="12535" marT="12535" marB="12535"/>
                </a:tc>
                <a:tc>
                  <a:txBody>
                    <a:bodyPr/>
                    <a:lstStyle/>
                    <a:p>
                      <a:pPr>
                        <a:lnSpc>
                          <a:spcPct val="115000"/>
                        </a:lnSpc>
                        <a:spcAft>
                          <a:spcPts val="1125"/>
                        </a:spcAft>
                        <a:buNone/>
                        <a:tabLst>
                          <a:tab pos="3429000" algn="l"/>
                        </a:tabLst>
                      </a:pPr>
                      <a:r>
                        <a:rPr lang="en-US" sz="2000">
                          <a:effectLst/>
                        </a:rPr>
                        <a:t> </a:t>
                      </a:r>
                      <a:endParaRPr lang="en-CA" sz="2000">
                        <a:effectLst/>
                        <a:latin typeface="Calibri" panose="020F0502020204030204" pitchFamily="34" charset="0"/>
                        <a:ea typeface="Times New Roman" panose="02020603050405020304" pitchFamily="18" charset="0"/>
                        <a:cs typeface="Times New Roman" panose="02020603050405020304" pitchFamily="18" charset="0"/>
                      </a:endParaRPr>
                    </a:p>
                  </a:txBody>
                  <a:tcPr marL="12535" marR="12535" marT="12535" marB="12535"/>
                </a:tc>
                <a:tc>
                  <a:txBody>
                    <a:bodyPr/>
                    <a:lstStyle/>
                    <a:p>
                      <a:pPr>
                        <a:lnSpc>
                          <a:spcPct val="115000"/>
                        </a:lnSpc>
                        <a:spcAft>
                          <a:spcPts val="1125"/>
                        </a:spcAft>
                        <a:buNone/>
                        <a:tabLst>
                          <a:tab pos="3429000" algn="l"/>
                        </a:tabLst>
                      </a:pPr>
                      <a:r>
                        <a:rPr lang="en-US" sz="2000" dirty="0">
                          <a:effectLst/>
                        </a:rPr>
                        <a:t> </a:t>
                      </a:r>
                      <a:endParaRPr lang="en-CA" sz="20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12535" marR="12535" marT="12535" marB="12535"/>
                </a:tc>
                <a:extLst>
                  <a:ext uri="{0D108BD9-81ED-4DB2-BD59-A6C34878D82A}">
                    <a16:rowId xmlns:a16="http://schemas.microsoft.com/office/drawing/2014/main" val="3813739599"/>
                  </a:ext>
                </a:extLst>
              </a:tr>
              <a:tr h="642057">
                <a:tc>
                  <a:txBody>
                    <a:bodyPr/>
                    <a:lstStyle/>
                    <a:p>
                      <a:pPr>
                        <a:lnSpc>
                          <a:spcPct val="115000"/>
                        </a:lnSpc>
                        <a:spcAft>
                          <a:spcPts val="1125"/>
                        </a:spcAft>
                        <a:buNone/>
                        <a:tabLst>
                          <a:tab pos="3429000" algn="l"/>
                        </a:tabLst>
                      </a:pPr>
                      <a:r>
                        <a:rPr lang="en-US" sz="2000">
                          <a:effectLst/>
                        </a:rPr>
                        <a:t>Customer Focus</a:t>
                      </a:r>
                      <a:endParaRPr lang="en-CA" sz="2000">
                        <a:effectLst/>
                        <a:latin typeface="Calibri" panose="020F0502020204030204" pitchFamily="34" charset="0"/>
                        <a:ea typeface="Times New Roman" panose="02020603050405020304" pitchFamily="18" charset="0"/>
                        <a:cs typeface="Times New Roman" panose="02020603050405020304" pitchFamily="18" charset="0"/>
                      </a:endParaRPr>
                    </a:p>
                  </a:txBody>
                  <a:tcPr marL="12535" marR="12535" marT="12535" marB="12535" anchor="ctr"/>
                </a:tc>
                <a:tc>
                  <a:txBody>
                    <a:bodyPr/>
                    <a:lstStyle/>
                    <a:p>
                      <a:pPr>
                        <a:lnSpc>
                          <a:spcPct val="115000"/>
                        </a:lnSpc>
                        <a:spcAft>
                          <a:spcPts val="1125"/>
                        </a:spcAft>
                        <a:buNone/>
                        <a:tabLst>
                          <a:tab pos="3429000" algn="l"/>
                        </a:tabLst>
                      </a:pPr>
                      <a:r>
                        <a:rPr lang="en-US" sz="2000">
                          <a:effectLst/>
                        </a:rPr>
                        <a:t> </a:t>
                      </a:r>
                      <a:endParaRPr lang="en-CA" sz="2000">
                        <a:effectLst/>
                        <a:latin typeface="Calibri" panose="020F0502020204030204" pitchFamily="34" charset="0"/>
                        <a:ea typeface="Times New Roman" panose="02020603050405020304" pitchFamily="18" charset="0"/>
                        <a:cs typeface="Times New Roman" panose="02020603050405020304" pitchFamily="18" charset="0"/>
                      </a:endParaRPr>
                    </a:p>
                  </a:txBody>
                  <a:tcPr marL="12535" marR="12535" marT="12535" marB="12535"/>
                </a:tc>
                <a:tc>
                  <a:txBody>
                    <a:bodyPr/>
                    <a:lstStyle/>
                    <a:p>
                      <a:pPr>
                        <a:lnSpc>
                          <a:spcPct val="115000"/>
                        </a:lnSpc>
                        <a:spcAft>
                          <a:spcPts val="1125"/>
                        </a:spcAft>
                        <a:buNone/>
                        <a:tabLst>
                          <a:tab pos="3429000" algn="l"/>
                        </a:tabLst>
                      </a:pPr>
                      <a:r>
                        <a:rPr lang="en-US" sz="2000">
                          <a:effectLst/>
                        </a:rPr>
                        <a:t> </a:t>
                      </a:r>
                      <a:endParaRPr lang="en-CA" sz="2000">
                        <a:effectLst/>
                        <a:latin typeface="Calibri" panose="020F0502020204030204" pitchFamily="34" charset="0"/>
                        <a:ea typeface="Times New Roman" panose="02020603050405020304" pitchFamily="18" charset="0"/>
                        <a:cs typeface="Times New Roman" panose="02020603050405020304" pitchFamily="18" charset="0"/>
                      </a:endParaRPr>
                    </a:p>
                  </a:txBody>
                  <a:tcPr marL="12535" marR="12535" marT="12535" marB="12535"/>
                </a:tc>
                <a:tc>
                  <a:txBody>
                    <a:bodyPr/>
                    <a:lstStyle/>
                    <a:p>
                      <a:pPr>
                        <a:lnSpc>
                          <a:spcPct val="115000"/>
                        </a:lnSpc>
                        <a:spcAft>
                          <a:spcPts val="1125"/>
                        </a:spcAft>
                        <a:buNone/>
                        <a:tabLst>
                          <a:tab pos="3429000" algn="l"/>
                        </a:tabLst>
                      </a:pPr>
                      <a:r>
                        <a:rPr lang="en-US" sz="2000">
                          <a:effectLst/>
                        </a:rPr>
                        <a:t> </a:t>
                      </a:r>
                      <a:endParaRPr lang="en-CA" sz="2000">
                        <a:effectLst/>
                        <a:latin typeface="Calibri" panose="020F0502020204030204" pitchFamily="34" charset="0"/>
                        <a:ea typeface="Times New Roman" panose="02020603050405020304" pitchFamily="18" charset="0"/>
                        <a:cs typeface="Times New Roman" panose="02020603050405020304" pitchFamily="18" charset="0"/>
                      </a:endParaRPr>
                    </a:p>
                  </a:txBody>
                  <a:tcPr marL="12535" marR="12535" marT="12535" marB="12535"/>
                </a:tc>
                <a:extLst>
                  <a:ext uri="{0D108BD9-81ED-4DB2-BD59-A6C34878D82A}">
                    <a16:rowId xmlns:a16="http://schemas.microsoft.com/office/drawing/2014/main" val="6510866"/>
                  </a:ext>
                </a:extLst>
              </a:tr>
              <a:tr h="369639">
                <a:tc>
                  <a:txBody>
                    <a:bodyPr/>
                    <a:lstStyle/>
                    <a:p>
                      <a:pPr>
                        <a:lnSpc>
                          <a:spcPct val="115000"/>
                        </a:lnSpc>
                        <a:spcAft>
                          <a:spcPts val="1125"/>
                        </a:spcAft>
                        <a:buNone/>
                        <a:tabLst>
                          <a:tab pos="3429000" algn="l"/>
                        </a:tabLst>
                      </a:pPr>
                      <a:r>
                        <a:rPr lang="en-US" sz="2000">
                          <a:effectLst/>
                        </a:rPr>
                        <a:t>Impact</a:t>
                      </a:r>
                      <a:endParaRPr lang="en-CA" sz="2000">
                        <a:effectLst/>
                        <a:latin typeface="Calibri" panose="020F0502020204030204" pitchFamily="34" charset="0"/>
                        <a:ea typeface="Times New Roman" panose="02020603050405020304" pitchFamily="18" charset="0"/>
                        <a:cs typeface="Times New Roman" panose="02020603050405020304" pitchFamily="18" charset="0"/>
                      </a:endParaRPr>
                    </a:p>
                  </a:txBody>
                  <a:tcPr marL="12535" marR="12535" marT="12535" marB="12535" anchor="ctr"/>
                </a:tc>
                <a:tc>
                  <a:txBody>
                    <a:bodyPr/>
                    <a:lstStyle/>
                    <a:p>
                      <a:pPr>
                        <a:lnSpc>
                          <a:spcPct val="115000"/>
                        </a:lnSpc>
                        <a:spcAft>
                          <a:spcPts val="1125"/>
                        </a:spcAft>
                        <a:buNone/>
                        <a:tabLst>
                          <a:tab pos="3429000" algn="l"/>
                        </a:tabLst>
                      </a:pPr>
                      <a:r>
                        <a:rPr lang="en-US" sz="2000">
                          <a:effectLst/>
                        </a:rPr>
                        <a:t> </a:t>
                      </a:r>
                      <a:endParaRPr lang="en-CA" sz="2000">
                        <a:effectLst/>
                        <a:latin typeface="Calibri" panose="020F0502020204030204" pitchFamily="34" charset="0"/>
                        <a:ea typeface="Times New Roman" panose="02020603050405020304" pitchFamily="18" charset="0"/>
                        <a:cs typeface="Times New Roman" panose="02020603050405020304" pitchFamily="18" charset="0"/>
                      </a:endParaRPr>
                    </a:p>
                  </a:txBody>
                  <a:tcPr marL="12535" marR="12535" marT="12535" marB="12535"/>
                </a:tc>
                <a:tc>
                  <a:txBody>
                    <a:bodyPr/>
                    <a:lstStyle/>
                    <a:p>
                      <a:pPr>
                        <a:lnSpc>
                          <a:spcPct val="115000"/>
                        </a:lnSpc>
                        <a:spcAft>
                          <a:spcPts val="1125"/>
                        </a:spcAft>
                        <a:buNone/>
                        <a:tabLst>
                          <a:tab pos="3429000" algn="l"/>
                        </a:tabLst>
                      </a:pPr>
                      <a:r>
                        <a:rPr lang="en-US" sz="2000">
                          <a:effectLst/>
                        </a:rPr>
                        <a:t> </a:t>
                      </a:r>
                      <a:endParaRPr lang="en-CA" sz="2000">
                        <a:effectLst/>
                        <a:latin typeface="Calibri" panose="020F0502020204030204" pitchFamily="34" charset="0"/>
                        <a:ea typeface="Times New Roman" panose="02020603050405020304" pitchFamily="18" charset="0"/>
                        <a:cs typeface="Times New Roman" panose="02020603050405020304" pitchFamily="18" charset="0"/>
                      </a:endParaRPr>
                    </a:p>
                  </a:txBody>
                  <a:tcPr marL="12535" marR="12535" marT="12535" marB="12535"/>
                </a:tc>
                <a:tc>
                  <a:txBody>
                    <a:bodyPr/>
                    <a:lstStyle/>
                    <a:p>
                      <a:pPr>
                        <a:lnSpc>
                          <a:spcPct val="115000"/>
                        </a:lnSpc>
                        <a:spcAft>
                          <a:spcPts val="1125"/>
                        </a:spcAft>
                        <a:buNone/>
                        <a:tabLst>
                          <a:tab pos="3429000" algn="l"/>
                        </a:tabLst>
                      </a:pPr>
                      <a:r>
                        <a:rPr lang="en-US" sz="2000">
                          <a:effectLst/>
                        </a:rPr>
                        <a:t> </a:t>
                      </a:r>
                      <a:endParaRPr lang="en-CA" sz="2000">
                        <a:effectLst/>
                        <a:latin typeface="Calibri" panose="020F0502020204030204" pitchFamily="34" charset="0"/>
                        <a:ea typeface="Times New Roman" panose="02020603050405020304" pitchFamily="18" charset="0"/>
                        <a:cs typeface="Times New Roman" panose="02020603050405020304" pitchFamily="18" charset="0"/>
                      </a:endParaRPr>
                    </a:p>
                  </a:txBody>
                  <a:tcPr marL="12535" marR="12535" marT="12535" marB="12535"/>
                </a:tc>
                <a:extLst>
                  <a:ext uri="{0D108BD9-81ED-4DB2-BD59-A6C34878D82A}">
                    <a16:rowId xmlns:a16="http://schemas.microsoft.com/office/drawing/2014/main" val="3292188363"/>
                  </a:ext>
                </a:extLst>
              </a:tr>
              <a:tr h="369639">
                <a:tc>
                  <a:txBody>
                    <a:bodyPr/>
                    <a:lstStyle/>
                    <a:p>
                      <a:pPr>
                        <a:lnSpc>
                          <a:spcPct val="115000"/>
                        </a:lnSpc>
                        <a:spcAft>
                          <a:spcPts val="1125"/>
                        </a:spcAft>
                        <a:buNone/>
                        <a:tabLst>
                          <a:tab pos="3429000" algn="l"/>
                        </a:tabLst>
                      </a:pPr>
                      <a:r>
                        <a:rPr lang="en-US" sz="2000">
                          <a:effectLst/>
                        </a:rPr>
                        <a:t>Strengths</a:t>
                      </a:r>
                      <a:endParaRPr lang="en-CA" sz="2000">
                        <a:effectLst/>
                        <a:latin typeface="Calibri" panose="020F0502020204030204" pitchFamily="34" charset="0"/>
                        <a:ea typeface="Times New Roman" panose="02020603050405020304" pitchFamily="18" charset="0"/>
                        <a:cs typeface="Times New Roman" panose="02020603050405020304" pitchFamily="18" charset="0"/>
                      </a:endParaRPr>
                    </a:p>
                  </a:txBody>
                  <a:tcPr marL="12535" marR="12535" marT="12535" marB="12535" anchor="ctr"/>
                </a:tc>
                <a:tc>
                  <a:txBody>
                    <a:bodyPr/>
                    <a:lstStyle/>
                    <a:p>
                      <a:pPr>
                        <a:lnSpc>
                          <a:spcPct val="115000"/>
                        </a:lnSpc>
                        <a:spcAft>
                          <a:spcPts val="1125"/>
                        </a:spcAft>
                        <a:buNone/>
                        <a:tabLst>
                          <a:tab pos="3429000" algn="l"/>
                        </a:tabLst>
                      </a:pPr>
                      <a:r>
                        <a:rPr lang="en-US" sz="2000">
                          <a:effectLst/>
                        </a:rPr>
                        <a:t> </a:t>
                      </a:r>
                      <a:endParaRPr lang="en-CA" sz="2000">
                        <a:effectLst/>
                        <a:latin typeface="Calibri" panose="020F0502020204030204" pitchFamily="34" charset="0"/>
                        <a:ea typeface="Times New Roman" panose="02020603050405020304" pitchFamily="18" charset="0"/>
                        <a:cs typeface="Times New Roman" panose="02020603050405020304" pitchFamily="18" charset="0"/>
                      </a:endParaRPr>
                    </a:p>
                  </a:txBody>
                  <a:tcPr marL="12535" marR="12535" marT="12535" marB="12535"/>
                </a:tc>
                <a:tc>
                  <a:txBody>
                    <a:bodyPr/>
                    <a:lstStyle/>
                    <a:p>
                      <a:pPr>
                        <a:lnSpc>
                          <a:spcPct val="115000"/>
                        </a:lnSpc>
                        <a:spcAft>
                          <a:spcPts val="1125"/>
                        </a:spcAft>
                        <a:buNone/>
                        <a:tabLst>
                          <a:tab pos="3429000" algn="l"/>
                        </a:tabLst>
                      </a:pPr>
                      <a:r>
                        <a:rPr lang="en-US" sz="2000">
                          <a:effectLst/>
                        </a:rPr>
                        <a:t> </a:t>
                      </a:r>
                      <a:endParaRPr lang="en-CA" sz="2000">
                        <a:effectLst/>
                        <a:latin typeface="Calibri" panose="020F0502020204030204" pitchFamily="34" charset="0"/>
                        <a:ea typeface="Times New Roman" panose="02020603050405020304" pitchFamily="18" charset="0"/>
                        <a:cs typeface="Times New Roman" panose="02020603050405020304" pitchFamily="18" charset="0"/>
                      </a:endParaRPr>
                    </a:p>
                  </a:txBody>
                  <a:tcPr marL="12535" marR="12535" marT="12535" marB="12535"/>
                </a:tc>
                <a:tc>
                  <a:txBody>
                    <a:bodyPr/>
                    <a:lstStyle/>
                    <a:p>
                      <a:pPr>
                        <a:lnSpc>
                          <a:spcPct val="115000"/>
                        </a:lnSpc>
                        <a:spcAft>
                          <a:spcPts val="1125"/>
                        </a:spcAft>
                        <a:buNone/>
                        <a:tabLst>
                          <a:tab pos="3429000" algn="l"/>
                        </a:tabLst>
                      </a:pPr>
                      <a:r>
                        <a:rPr lang="en-US" sz="2000">
                          <a:effectLst/>
                        </a:rPr>
                        <a:t> </a:t>
                      </a:r>
                      <a:endParaRPr lang="en-CA" sz="2000">
                        <a:effectLst/>
                        <a:latin typeface="Calibri" panose="020F0502020204030204" pitchFamily="34" charset="0"/>
                        <a:ea typeface="Times New Roman" panose="02020603050405020304" pitchFamily="18" charset="0"/>
                        <a:cs typeface="Times New Roman" panose="02020603050405020304" pitchFamily="18" charset="0"/>
                      </a:endParaRPr>
                    </a:p>
                  </a:txBody>
                  <a:tcPr marL="12535" marR="12535" marT="12535" marB="12535"/>
                </a:tc>
                <a:extLst>
                  <a:ext uri="{0D108BD9-81ED-4DB2-BD59-A6C34878D82A}">
                    <a16:rowId xmlns:a16="http://schemas.microsoft.com/office/drawing/2014/main" val="611661554"/>
                  </a:ext>
                </a:extLst>
              </a:tr>
              <a:tr h="642057">
                <a:tc>
                  <a:txBody>
                    <a:bodyPr/>
                    <a:lstStyle/>
                    <a:p>
                      <a:pPr>
                        <a:lnSpc>
                          <a:spcPct val="115000"/>
                        </a:lnSpc>
                        <a:spcAft>
                          <a:spcPts val="1125"/>
                        </a:spcAft>
                        <a:buNone/>
                        <a:tabLst>
                          <a:tab pos="3429000" algn="l"/>
                        </a:tabLst>
                      </a:pPr>
                      <a:r>
                        <a:rPr lang="en-US" sz="2000">
                          <a:effectLst/>
                        </a:rPr>
                        <a:t>Potential for Success</a:t>
                      </a:r>
                      <a:endParaRPr lang="en-CA" sz="2000">
                        <a:effectLst/>
                        <a:latin typeface="Calibri" panose="020F0502020204030204" pitchFamily="34" charset="0"/>
                        <a:ea typeface="Times New Roman" panose="02020603050405020304" pitchFamily="18" charset="0"/>
                        <a:cs typeface="Times New Roman" panose="02020603050405020304" pitchFamily="18" charset="0"/>
                      </a:endParaRPr>
                    </a:p>
                  </a:txBody>
                  <a:tcPr marL="12535" marR="12535" marT="12535" marB="12535" anchor="ctr"/>
                </a:tc>
                <a:tc>
                  <a:txBody>
                    <a:bodyPr/>
                    <a:lstStyle/>
                    <a:p>
                      <a:pPr>
                        <a:lnSpc>
                          <a:spcPct val="115000"/>
                        </a:lnSpc>
                        <a:spcAft>
                          <a:spcPts val="1125"/>
                        </a:spcAft>
                        <a:buNone/>
                        <a:tabLst>
                          <a:tab pos="3429000" algn="l"/>
                        </a:tabLst>
                      </a:pPr>
                      <a:r>
                        <a:rPr lang="en-US" sz="2000" dirty="0">
                          <a:effectLst/>
                        </a:rPr>
                        <a:t> </a:t>
                      </a:r>
                      <a:endParaRPr lang="en-CA" sz="20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12535" marR="12535" marT="12535" marB="12535"/>
                </a:tc>
                <a:tc>
                  <a:txBody>
                    <a:bodyPr/>
                    <a:lstStyle/>
                    <a:p>
                      <a:pPr>
                        <a:lnSpc>
                          <a:spcPct val="115000"/>
                        </a:lnSpc>
                        <a:spcAft>
                          <a:spcPts val="1125"/>
                        </a:spcAft>
                        <a:buNone/>
                        <a:tabLst>
                          <a:tab pos="3429000" algn="l"/>
                        </a:tabLst>
                      </a:pPr>
                      <a:r>
                        <a:rPr lang="en-US" sz="2000">
                          <a:effectLst/>
                        </a:rPr>
                        <a:t> </a:t>
                      </a:r>
                      <a:endParaRPr lang="en-CA" sz="2000">
                        <a:effectLst/>
                        <a:latin typeface="Calibri" panose="020F0502020204030204" pitchFamily="34" charset="0"/>
                        <a:ea typeface="Times New Roman" panose="02020603050405020304" pitchFamily="18" charset="0"/>
                        <a:cs typeface="Times New Roman" panose="02020603050405020304" pitchFamily="18" charset="0"/>
                      </a:endParaRPr>
                    </a:p>
                  </a:txBody>
                  <a:tcPr marL="12535" marR="12535" marT="12535" marB="12535"/>
                </a:tc>
                <a:tc>
                  <a:txBody>
                    <a:bodyPr/>
                    <a:lstStyle/>
                    <a:p>
                      <a:pPr>
                        <a:lnSpc>
                          <a:spcPct val="115000"/>
                        </a:lnSpc>
                        <a:spcAft>
                          <a:spcPts val="1125"/>
                        </a:spcAft>
                        <a:buNone/>
                        <a:tabLst>
                          <a:tab pos="3429000" algn="l"/>
                        </a:tabLst>
                      </a:pPr>
                      <a:r>
                        <a:rPr lang="en-US" sz="2000" dirty="0">
                          <a:effectLst/>
                        </a:rPr>
                        <a:t> </a:t>
                      </a:r>
                      <a:endParaRPr lang="en-CA" sz="20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12535" marR="12535" marT="12535" marB="12535"/>
                </a:tc>
                <a:extLst>
                  <a:ext uri="{0D108BD9-81ED-4DB2-BD59-A6C34878D82A}">
                    <a16:rowId xmlns:a16="http://schemas.microsoft.com/office/drawing/2014/main" val="2874576805"/>
                  </a:ext>
                </a:extLst>
              </a:tr>
            </a:tbl>
          </a:graphicData>
        </a:graphic>
      </p:graphicFrame>
    </p:spTree>
    <p:extLst>
      <p:ext uri="{BB962C8B-B14F-4D97-AF65-F5344CB8AC3E}">
        <p14:creationId xmlns:p14="http://schemas.microsoft.com/office/powerpoint/2010/main" val="2277437138"/>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A6B42A05-B4ED-7CBE-885A-C3B9E8ACE035}"/>
              </a:ext>
            </a:extLst>
          </p:cNvPr>
          <p:cNvSpPr>
            <a:spLocks noGrp="1"/>
          </p:cNvSpPr>
          <p:nvPr>
            <p:ph idx="1"/>
          </p:nvPr>
        </p:nvSpPr>
        <p:spPr>
          <a:xfrm>
            <a:off x="469488" y="2357471"/>
            <a:ext cx="5626512" cy="1588127"/>
          </a:xfrm>
        </p:spPr>
        <p:txBody>
          <a:bodyPr/>
          <a:lstStyle/>
          <a:p>
            <a:r>
              <a:rPr lang="en-US" dirty="0"/>
              <a:t>In this session, you will learn ways in which women can deliver unique forms of leadership, and how best to maximize the benefits.</a:t>
            </a:r>
            <a:endParaRPr lang="en-CA" dirty="0"/>
          </a:p>
        </p:txBody>
      </p:sp>
      <p:sp>
        <p:nvSpPr>
          <p:cNvPr id="3" name="Content Placeholder 2">
            <a:extLst>
              <a:ext uri="{FF2B5EF4-FFF2-40B4-BE49-F238E27FC236}">
                <a16:creationId xmlns:a16="http://schemas.microsoft.com/office/drawing/2014/main" id="{50D9DCE4-AE76-D178-4FBE-53084B75E5E6}"/>
              </a:ext>
            </a:extLst>
          </p:cNvPr>
          <p:cNvSpPr>
            <a:spLocks noGrp="1"/>
          </p:cNvSpPr>
          <p:nvPr>
            <p:ph idx="10"/>
          </p:nvPr>
        </p:nvSpPr>
        <p:spPr>
          <a:xfrm>
            <a:off x="469488" y="399088"/>
            <a:ext cx="11317504" cy="1550168"/>
          </a:xfrm>
        </p:spPr>
        <p:txBody>
          <a:bodyPr/>
          <a:lstStyle/>
          <a:p>
            <a:r>
              <a:rPr lang="en-US" dirty="0"/>
              <a:t>Session Seven:</a:t>
            </a:r>
          </a:p>
          <a:p>
            <a:r>
              <a:rPr lang="en-US" dirty="0"/>
              <a:t>Leadership Skills</a:t>
            </a:r>
            <a:endParaRPr lang="en-CA" dirty="0"/>
          </a:p>
        </p:txBody>
      </p:sp>
      <p:pic>
        <p:nvPicPr>
          <p:cNvPr id="5" name="Picture 4" descr="A person dancing in a red shirt&#10;&#10;AI-generated content may be incorrect.">
            <a:extLst>
              <a:ext uri="{FF2B5EF4-FFF2-40B4-BE49-F238E27FC236}">
                <a16:creationId xmlns:a16="http://schemas.microsoft.com/office/drawing/2014/main" id="{BA886F64-5094-6793-9F73-ECAE14D05830}"/>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950142" y="2932658"/>
            <a:ext cx="4541946" cy="2025879"/>
          </a:xfrm>
          <a:prstGeom prst="rect">
            <a:avLst/>
          </a:prstGeom>
        </p:spPr>
      </p:pic>
    </p:spTree>
    <p:extLst>
      <p:ext uri="{BB962C8B-B14F-4D97-AF65-F5344CB8AC3E}">
        <p14:creationId xmlns:p14="http://schemas.microsoft.com/office/powerpoint/2010/main" val="2502980434"/>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52FCA0-D85F-6753-6F80-C4A6F416B2E5}"/>
              </a:ext>
            </a:extLst>
          </p:cNvPr>
          <p:cNvSpPr>
            <a:spLocks noGrp="1"/>
          </p:cNvSpPr>
          <p:nvPr>
            <p:ph type="title"/>
          </p:nvPr>
        </p:nvSpPr>
        <p:spPr/>
        <p:txBody>
          <a:bodyPr/>
          <a:lstStyle/>
          <a:p>
            <a:r>
              <a:rPr lang="en-US" dirty="0"/>
              <a:t>Session Seven: Leadership Skills</a:t>
            </a:r>
            <a:endParaRPr lang="en-CA" dirty="0"/>
          </a:p>
        </p:txBody>
      </p:sp>
      <p:sp>
        <p:nvSpPr>
          <p:cNvPr id="4" name="Content Placeholder 3">
            <a:extLst>
              <a:ext uri="{FF2B5EF4-FFF2-40B4-BE49-F238E27FC236}">
                <a16:creationId xmlns:a16="http://schemas.microsoft.com/office/drawing/2014/main" id="{005FE5A2-F2CC-A099-D3DB-4A43726B7B6C}"/>
              </a:ext>
            </a:extLst>
          </p:cNvPr>
          <p:cNvSpPr>
            <a:spLocks noGrp="1"/>
          </p:cNvSpPr>
          <p:nvPr>
            <p:ph sz="quarter" idx="10"/>
          </p:nvPr>
        </p:nvSpPr>
        <p:spPr/>
        <p:txBody>
          <a:bodyPr/>
          <a:lstStyle/>
          <a:p>
            <a:r>
              <a:rPr lang="en-US" dirty="0"/>
              <a:t>Identifying Leadership Skills: Relationship Skills </a:t>
            </a:r>
            <a:endParaRPr lang="en-CA" dirty="0"/>
          </a:p>
        </p:txBody>
      </p:sp>
      <p:graphicFrame>
        <p:nvGraphicFramePr>
          <p:cNvPr id="5" name="Content Placeholder 2">
            <a:extLst>
              <a:ext uri="{FF2B5EF4-FFF2-40B4-BE49-F238E27FC236}">
                <a16:creationId xmlns:a16="http://schemas.microsoft.com/office/drawing/2014/main" id="{5BFEA7D9-9072-C29A-0DFD-9612B196A658}"/>
              </a:ext>
            </a:extLst>
          </p:cNvPr>
          <p:cNvGraphicFramePr>
            <a:graphicFrameLocks noGrp="1"/>
          </p:cNvGraphicFramePr>
          <p:nvPr>
            <p:ph idx="1"/>
            <p:extLst>
              <p:ext uri="{D42A27DB-BD31-4B8C-83A1-F6EECF244321}">
                <p14:modId xmlns:p14="http://schemas.microsoft.com/office/powerpoint/2010/main" val="1075616996"/>
              </p:ext>
            </p:extLst>
          </p:nvPr>
        </p:nvGraphicFramePr>
        <p:xfrm>
          <a:off x="1466547" y="2344018"/>
          <a:ext cx="9258905" cy="334040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790527606"/>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5FF5DB9-4BCF-2EB6-CFC0-280EEADC6631}"/>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24076BFE-2F15-EEDC-FAAF-28F33A94483D}"/>
              </a:ext>
            </a:extLst>
          </p:cNvPr>
          <p:cNvSpPr>
            <a:spLocks noGrp="1"/>
          </p:cNvSpPr>
          <p:nvPr>
            <p:ph type="title"/>
          </p:nvPr>
        </p:nvSpPr>
        <p:spPr/>
        <p:txBody>
          <a:bodyPr/>
          <a:lstStyle/>
          <a:p>
            <a:r>
              <a:rPr lang="en-US" dirty="0"/>
              <a:t>Session Seven: Leadership Skills</a:t>
            </a:r>
            <a:endParaRPr lang="en-CA" dirty="0"/>
          </a:p>
        </p:txBody>
      </p:sp>
      <p:sp>
        <p:nvSpPr>
          <p:cNvPr id="4" name="Content Placeholder 3">
            <a:extLst>
              <a:ext uri="{FF2B5EF4-FFF2-40B4-BE49-F238E27FC236}">
                <a16:creationId xmlns:a16="http://schemas.microsoft.com/office/drawing/2014/main" id="{5DDD1991-B3D4-A931-2887-A5FF9307A466}"/>
              </a:ext>
            </a:extLst>
          </p:cNvPr>
          <p:cNvSpPr>
            <a:spLocks noGrp="1"/>
          </p:cNvSpPr>
          <p:nvPr>
            <p:ph sz="quarter" idx="10"/>
          </p:nvPr>
        </p:nvSpPr>
        <p:spPr/>
        <p:txBody>
          <a:bodyPr/>
          <a:lstStyle/>
          <a:p>
            <a:r>
              <a:rPr lang="en-US" dirty="0"/>
              <a:t>Identifying Leadership Skills: Relationship Skills </a:t>
            </a:r>
            <a:endParaRPr lang="en-CA" dirty="0"/>
          </a:p>
        </p:txBody>
      </p:sp>
      <p:graphicFrame>
        <p:nvGraphicFramePr>
          <p:cNvPr id="7" name="Diagram 6">
            <a:extLst>
              <a:ext uri="{FF2B5EF4-FFF2-40B4-BE49-F238E27FC236}">
                <a16:creationId xmlns:a16="http://schemas.microsoft.com/office/drawing/2014/main" id="{446127B4-9BFD-BE3A-ED56-8F47C4EB0887}"/>
              </a:ext>
            </a:extLst>
          </p:cNvPr>
          <p:cNvGraphicFramePr/>
          <p:nvPr>
            <p:extLst>
              <p:ext uri="{D42A27DB-BD31-4B8C-83A1-F6EECF244321}">
                <p14:modId xmlns:p14="http://schemas.microsoft.com/office/powerpoint/2010/main" val="1949313347"/>
              </p:ext>
            </p:extLst>
          </p:nvPr>
        </p:nvGraphicFramePr>
        <p:xfrm>
          <a:off x="350147" y="1944396"/>
          <a:ext cx="11436350" cy="410644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083673042"/>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45A3D00-E58F-4197-FF9B-C21359FDB718}"/>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C92991E2-69AA-8A45-CB0A-198847CD6A1D}"/>
              </a:ext>
            </a:extLst>
          </p:cNvPr>
          <p:cNvSpPr>
            <a:spLocks noGrp="1"/>
          </p:cNvSpPr>
          <p:nvPr>
            <p:ph type="title"/>
          </p:nvPr>
        </p:nvSpPr>
        <p:spPr/>
        <p:txBody>
          <a:bodyPr/>
          <a:lstStyle/>
          <a:p>
            <a:r>
              <a:rPr lang="en-US" dirty="0"/>
              <a:t>Session Seven: Leadership Skills</a:t>
            </a:r>
            <a:endParaRPr lang="en-CA" dirty="0"/>
          </a:p>
        </p:txBody>
      </p:sp>
      <p:sp>
        <p:nvSpPr>
          <p:cNvPr id="4" name="Content Placeholder 3">
            <a:extLst>
              <a:ext uri="{FF2B5EF4-FFF2-40B4-BE49-F238E27FC236}">
                <a16:creationId xmlns:a16="http://schemas.microsoft.com/office/drawing/2014/main" id="{1F4BC2A5-EE34-EA4F-9CCD-7B2146C56548}"/>
              </a:ext>
            </a:extLst>
          </p:cNvPr>
          <p:cNvSpPr>
            <a:spLocks noGrp="1"/>
          </p:cNvSpPr>
          <p:nvPr>
            <p:ph sz="quarter" idx="10"/>
          </p:nvPr>
        </p:nvSpPr>
        <p:spPr/>
        <p:txBody>
          <a:bodyPr/>
          <a:lstStyle/>
          <a:p>
            <a:r>
              <a:rPr lang="en-US" dirty="0"/>
              <a:t>Identifying Leadership Skills: Other Leadership Skills</a:t>
            </a:r>
            <a:endParaRPr lang="en-CA" dirty="0"/>
          </a:p>
        </p:txBody>
      </p:sp>
      <p:sp>
        <p:nvSpPr>
          <p:cNvPr id="5" name="Content Placeholder 1">
            <a:extLst>
              <a:ext uri="{FF2B5EF4-FFF2-40B4-BE49-F238E27FC236}">
                <a16:creationId xmlns:a16="http://schemas.microsoft.com/office/drawing/2014/main" id="{5B664268-30BB-91A5-8008-0AD99171DF93}"/>
              </a:ext>
            </a:extLst>
          </p:cNvPr>
          <p:cNvSpPr>
            <a:spLocks noGrp="1"/>
          </p:cNvSpPr>
          <p:nvPr>
            <p:ph idx="1"/>
          </p:nvPr>
        </p:nvSpPr>
        <p:spPr>
          <a:xfrm>
            <a:off x="435621" y="1944396"/>
            <a:ext cx="10830690" cy="480131"/>
          </a:xfrm>
        </p:spPr>
        <p:txBody>
          <a:bodyPr/>
          <a:lstStyle/>
          <a:p>
            <a:pPr marL="0" indent="0">
              <a:buNone/>
            </a:pPr>
            <a:r>
              <a:rPr lang="en-US" sz="2800" dirty="0"/>
              <a:t>What leadership skills are often associated with women?</a:t>
            </a:r>
            <a:endParaRPr lang="en-CA" sz="2800" dirty="0"/>
          </a:p>
        </p:txBody>
      </p:sp>
      <p:graphicFrame>
        <p:nvGraphicFramePr>
          <p:cNvPr id="8" name="Content Placeholder 4">
            <a:extLst>
              <a:ext uri="{FF2B5EF4-FFF2-40B4-BE49-F238E27FC236}">
                <a16:creationId xmlns:a16="http://schemas.microsoft.com/office/drawing/2014/main" id="{90B7AA58-C776-704B-33E3-0EF38E06FF32}"/>
              </a:ext>
            </a:extLst>
          </p:cNvPr>
          <p:cNvGraphicFramePr>
            <a:graphicFrameLocks/>
          </p:cNvGraphicFramePr>
          <p:nvPr>
            <p:extLst>
              <p:ext uri="{D42A27DB-BD31-4B8C-83A1-F6EECF244321}">
                <p14:modId xmlns:p14="http://schemas.microsoft.com/office/powerpoint/2010/main" val="1352348261"/>
              </p:ext>
            </p:extLst>
          </p:nvPr>
        </p:nvGraphicFramePr>
        <p:xfrm>
          <a:off x="435621" y="2711708"/>
          <a:ext cx="10537179" cy="344353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339917947"/>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5BB40B5-F9AE-9175-D60F-623A9D856CED}"/>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A731B0F9-E6F5-C3BF-BC9C-7629EDDC8C3F}"/>
              </a:ext>
            </a:extLst>
          </p:cNvPr>
          <p:cNvSpPr>
            <a:spLocks noGrp="1"/>
          </p:cNvSpPr>
          <p:nvPr>
            <p:ph type="title"/>
          </p:nvPr>
        </p:nvSpPr>
        <p:spPr/>
        <p:txBody>
          <a:bodyPr/>
          <a:lstStyle/>
          <a:p>
            <a:r>
              <a:rPr lang="en-US" dirty="0"/>
              <a:t>Session Seven: Leadership Skills</a:t>
            </a:r>
            <a:endParaRPr lang="en-CA" dirty="0"/>
          </a:p>
        </p:txBody>
      </p:sp>
      <p:sp>
        <p:nvSpPr>
          <p:cNvPr id="4" name="Content Placeholder 3">
            <a:extLst>
              <a:ext uri="{FF2B5EF4-FFF2-40B4-BE49-F238E27FC236}">
                <a16:creationId xmlns:a16="http://schemas.microsoft.com/office/drawing/2014/main" id="{69C412E5-E4AE-FA68-B39B-311397A5CCEC}"/>
              </a:ext>
            </a:extLst>
          </p:cNvPr>
          <p:cNvSpPr>
            <a:spLocks noGrp="1"/>
          </p:cNvSpPr>
          <p:nvPr>
            <p:ph sz="quarter" idx="10"/>
          </p:nvPr>
        </p:nvSpPr>
        <p:spPr/>
        <p:txBody>
          <a:bodyPr/>
          <a:lstStyle/>
          <a:p>
            <a:r>
              <a:rPr lang="en-US" dirty="0"/>
              <a:t>Identifying Leadership Skills: Other Leadership Skills</a:t>
            </a:r>
            <a:endParaRPr lang="en-CA" dirty="0"/>
          </a:p>
        </p:txBody>
      </p:sp>
      <p:graphicFrame>
        <p:nvGraphicFramePr>
          <p:cNvPr id="6" name="Diagram 5">
            <a:extLst>
              <a:ext uri="{FF2B5EF4-FFF2-40B4-BE49-F238E27FC236}">
                <a16:creationId xmlns:a16="http://schemas.microsoft.com/office/drawing/2014/main" id="{F9B8EB09-3CDE-B4B8-7924-C0E284BA0987}"/>
              </a:ext>
            </a:extLst>
          </p:cNvPr>
          <p:cNvGraphicFramePr/>
          <p:nvPr>
            <p:extLst>
              <p:ext uri="{D42A27DB-BD31-4B8C-83A1-F6EECF244321}">
                <p14:modId xmlns:p14="http://schemas.microsoft.com/office/powerpoint/2010/main" val="945539453"/>
              </p:ext>
            </p:extLst>
          </p:nvPr>
        </p:nvGraphicFramePr>
        <p:xfrm>
          <a:off x="429170" y="1944396"/>
          <a:ext cx="11357822" cy="405000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85763237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58A6677A-FAF4-0B64-519C-92203065FE55}"/>
              </a:ext>
            </a:extLst>
          </p:cNvPr>
          <p:cNvSpPr>
            <a:spLocks noGrp="1"/>
          </p:cNvSpPr>
          <p:nvPr>
            <p:ph idx="1"/>
          </p:nvPr>
        </p:nvSpPr>
        <p:spPr>
          <a:xfrm>
            <a:off x="469487" y="2357471"/>
            <a:ext cx="6112065" cy="4081117"/>
          </a:xfrm>
        </p:spPr>
        <p:txBody>
          <a:bodyPr/>
          <a:lstStyle/>
          <a:p>
            <a:r>
              <a:rPr lang="en-US" altLang="en-US" sz="3200" dirty="0"/>
              <a:t>In this session, you will learn a brief history of workplace evolution and meet some women who demonstrated their own brands of leadership style and success. You will then learn basic types of workplace leaders and begin the process of self-identification.</a:t>
            </a:r>
            <a:endParaRPr lang="en-CA" altLang="en-US" sz="3200" dirty="0"/>
          </a:p>
        </p:txBody>
      </p:sp>
      <p:sp>
        <p:nvSpPr>
          <p:cNvPr id="3" name="Content Placeholder 2">
            <a:extLst>
              <a:ext uri="{FF2B5EF4-FFF2-40B4-BE49-F238E27FC236}">
                <a16:creationId xmlns:a16="http://schemas.microsoft.com/office/drawing/2014/main" id="{4C427F35-795B-87C4-4BF4-4EC3FC88C018}"/>
              </a:ext>
            </a:extLst>
          </p:cNvPr>
          <p:cNvSpPr>
            <a:spLocks noGrp="1"/>
          </p:cNvSpPr>
          <p:nvPr>
            <p:ph idx="10"/>
          </p:nvPr>
        </p:nvSpPr>
        <p:spPr>
          <a:xfrm>
            <a:off x="469488" y="399088"/>
            <a:ext cx="11317504" cy="1550168"/>
          </a:xfrm>
        </p:spPr>
        <p:txBody>
          <a:bodyPr/>
          <a:lstStyle/>
          <a:p>
            <a:r>
              <a:rPr lang="en-US" dirty="0"/>
              <a:t>Session Two: </a:t>
            </a:r>
          </a:p>
          <a:p>
            <a:r>
              <a:rPr lang="en-US" dirty="0"/>
              <a:t>Women and the Workforce</a:t>
            </a:r>
            <a:endParaRPr lang="en-CA" dirty="0"/>
          </a:p>
        </p:txBody>
      </p:sp>
      <p:pic>
        <p:nvPicPr>
          <p:cNvPr id="5" name="Picture 4" descr="A group of people walking on a staircase&#10;&#10;AI-generated content may be incorrect.">
            <a:extLst>
              <a:ext uri="{FF2B5EF4-FFF2-40B4-BE49-F238E27FC236}">
                <a16:creationId xmlns:a16="http://schemas.microsoft.com/office/drawing/2014/main" id="{B1A3DE4F-10E0-4AA4-C993-436BF636E2A2}"/>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724547" y="2231003"/>
            <a:ext cx="3471535" cy="4334051"/>
          </a:xfrm>
          <a:prstGeom prst="rect">
            <a:avLst/>
          </a:prstGeom>
        </p:spPr>
      </p:pic>
    </p:spTree>
    <p:extLst>
      <p:ext uri="{BB962C8B-B14F-4D97-AF65-F5344CB8AC3E}">
        <p14:creationId xmlns:p14="http://schemas.microsoft.com/office/powerpoint/2010/main" val="1415682368"/>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2644E55-E893-481A-CF6C-0C3F989E6754}"/>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1D0AF98A-DE8B-6AAD-69DC-ADDDAF75CF20}"/>
              </a:ext>
            </a:extLst>
          </p:cNvPr>
          <p:cNvSpPr>
            <a:spLocks noGrp="1"/>
          </p:cNvSpPr>
          <p:nvPr>
            <p:ph type="title"/>
          </p:nvPr>
        </p:nvSpPr>
        <p:spPr/>
        <p:txBody>
          <a:bodyPr/>
          <a:lstStyle/>
          <a:p>
            <a:r>
              <a:rPr lang="en-US" dirty="0"/>
              <a:t>Session Seven: Leadership Skills</a:t>
            </a:r>
            <a:endParaRPr lang="en-CA" dirty="0"/>
          </a:p>
        </p:txBody>
      </p:sp>
      <p:sp>
        <p:nvSpPr>
          <p:cNvPr id="4" name="Content Placeholder 3">
            <a:extLst>
              <a:ext uri="{FF2B5EF4-FFF2-40B4-BE49-F238E27FC236}">
                <a16:creationId xmlns:a16="http://schemas.microsoft.com/office/drawing/2014/main" id="{033A97A8-811E-F139-4304-28B8D5877C5C}"/>
              </a:ext>
            </a:extLst>
          </p:cNvPr>
          <p:cNvSpPr>
            <a:spLocks noGrp="1"/>
          </p:cNvSpPr>
          <p:nvPr>
            <p:ph sz="quarter" idx="10"/>
          </p:nvPr>
        </p:nvSpPr>
        <p:spPr/>
        <p:txBody>
          <a:bodyPr/>
          <a:lstStyle/>
          <a:p>
            <a:r>
              <a:rPr lang="en-US" dirty="0"/>
              <a:t>Action Steps</a:t>
            </a:r>
            <a:endParaRPr lang="en-CA" dirty="0"/>
          </a:p>
        </p:txBody>
      </p:sp>
      <p:graphicFrame>
        <p:nvGraphicFramePr>
          <p:cNvPr id="5" name="Diagram 4">
            <a:extLst>
              <a:ext uri="{FF2B5EF4-FFF2-40B4-BE49-F238E27FC236}">
                <a16:creationId xmlns:a16="http://schemas.microsoft.com/office/drawing/2014/main" id="{40EB01B4-E1F3-250B-A525-1544C63E36E7}"/>
              </a:ext>
            </a:extLst>
          </p:cNvPr>
          <p:cNvGraphicFramePr/>
          <p:nvPr>
            <p:extLst>
              <p:ext uri="{D42A27DB-BD31-4B8C-83A1-F6EECF244321}">
                <p14:modId xmlns:p14="http://schemas.microsoft.com/office/powerpoint/2010/main" val="988404968"/>
              </p:ext>
            </p:extLst>
          </p:nvPr>
        </p:nvGraphicFramePr>
        <p:xfrm>
          <a:off x="2032000" y="1749778"/>
          <a:ext cx="8128000" cy="438855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787499658"/>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564C3A9-FD7C-D7BE-FAFF-497CA05FC726}"/>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C22DF946-635E-CCD9-E3B4-4E82B905EE38}"/>
              </a:ext>
            </a:extLst>
          </p:cNvPr>
          <p:cNvSpPr>
            <a:spLocks noGrp="1"/>
          </p:cNvSpPr>
          <p:nvPr>
            <p:ph type="title"/>
          </p:nvPr>
        </p:nvSpPr>
        <p:spPr/>
        <p:txBody>
          <a:bodyPr/>
          <a:lstStyle/>
          <a:p>
            <a:r>
              <a:rPr lang="en-US" dirty="0"/>
              <a:t>Session Seven: Leadership Skills</a:t>
            </a:r>
            <a:endParaRPr lang="en-CA" dirty="0"/>
          </a:p>
        </p:txBody>
      </p:sp>
      <p:sp>
        <p:nvSpPr>
          <p:cNvPr id="4" name="Content Placeholder 3">
            <a:extLst>
              <a:ext uri="{FF2B5EF4-FFF2-40B4-BE49-F238E27FC236}">
                <a16:creationId xmlns:a16="http://schemas.microsoft.com/office/drawing/2014/main" id="{87313B22-BDB0-90AF-8F48-80C2E0E4B839}"/>
              </a:ext>
            </a:extLst>
          </p:cNvPr>
          <p:cNvSpPr>
            <a:spLocks noGrp="1"/>
          </p:cNvSpPr>
          <p:nvPr>
            <p:ph sz="quarter" idx="10"/>
          </p:nvPr>
        </p:nvSpPr>
        <p:spPr/>
        <p:txBody>
          <a:bodyPr/>
          <a:lstStyle/>
          <a:p>
            <a:r>
              <a:rPr lang="en-US" dirty="0"/>
              <a:t>Group Planning</a:t>
            </a:r>
            <a:endParaRPr lang="en-CA" dirty="0"/>
          </a:p>
        </p:txBody>
      </p:sp>
      <p:graphicFrame>
        <p:nvGraphicFramePr>
          <p:cNvPr id="3" name="Diagram 2">
            <a:extLst>
              <a:ext uri="{FF2B5EF4-FFF2-40B4-BE49-F238E27FC236}">
                <a16:creationId xmlns:a16="http://schemas.microsoft.com/office/drawing/2014/main" id="{E6BCFD6D-B3D1-A26B-6C59-05F4CB40C07A}"/>
              </a:ext>
            </a:extLst>
          </p:cNvPr>
          <p:cNvGraphicFramePr/>
          <p:nvPr>
            <p:extLst>
              <p:ext uri="{D42A27DB-BD31-4B8C-83A1-F6EECF244321}">
                <p14:modId xmlns:p14="http://schemas.microsoft.com/office/powerpoint/2010/main" val="1112238291"/>
              </p:ext>
            </p:extLst>
          </p:nvPr>
        </p:nvGraphicFramePr>
        <p:xfrm>
          <a:off x="350148" y="1944396"/>
          <a:ext cx="10204963" cy="40386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983581394"/>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1B96626-0A8C-002F-872E-556826EC1B28}"/>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CAA5F992-9CDA-FC71-12D5-8FEA3821D779}"/>
              </a:ext>
            </a:extLst>
          </p:cNvPr>
          <p:cNvSpPr>
            <a:spLocks noGrp="1"/>
          </p:cNvSpPr>
          <p:nvPr>
            <p:ph type="title"/>
          </p:nvPr>
        </p:nvSpPr>
        <p:spPr/>
        <p:txBody>
          <a:bodyPr/>
          <a:lstStyle/>
          <a:p>
            <a:r>
              <a:rPr lang="en-US" dirty="0"/>
              <a:t>Session Seven: Leadership Skills</a:t>
            </a:r>
            <a:endParaRPr lang="en-CA" dirty="0"/>
          </a:p>
        </p:txBody>
      </p:sp>
      <p:sp>
        <p:nvSpPr>
          <p:cNvPr id="4" name="Content Placeholder 3">
            <a:extLst>
              <a:ext uri="{FF2B5EF4-FFF2-40B4-BE49-F238E27FC236}">
                <a16:creationId xmlns:a16="http://schemas.microsoft.com/office/drawing/2014/main" id="{B0E587BA-C0F9-55F2-3225-7E5DE8627A42}"/>
              </a:ext>
            </a:extLst>
          </p:cNvPr>
          <p:cNvSpPr>
            <a:spLocks noGrp="1"/>
          </p:cNvSpPr>
          <p:nvPr>
            <p:ph sz="quarter" idx="10"/>
          </p:nvPr>
        </p:nvSpPr>
        <p:spPr/>
        <p:txBody>
          <a:bodyPr/>
          <a:lstStyle/>
          <a:p>
            <a:r>
              <a:rPr lang="en-US" dirty="0"/>
              <a:t>Curve Balls</a:t>
            </a:r>
            <a:endParaRPr lang="en-CA" dirty="0"/>
          </a:p>
        </p:txBody>
      </p:sp>
      <p:graphicFrame>
        <p:nvGraphicFramePr>
          <p:cNvPr id="5" name="Diagram 4">
            <a:extLst>
              <a:ext uri="{FF2B5EF4-FFF2-40B4-BE49-F238E27FC236}">
                <a16:creationId xmlns:a16="http://schemas.microsoft.com/office/drawing/2014/main" id="{A1350AD7-BACB-AB9E-BA10-61E2381817D6}"/>
              </a:ext>
            </a:extLst>
          </p:cNvPr>
          <p:cNvGraphicFramePr/>
          <p:nvPr>
            <p:extLst>
              <p:ext uri="{D42A27DB-BD31-4B8C-83A1-F6EECF244321}">
                <p14:modId xmlns:p14="http://schemas.microsoft.com/office/powerpoint/2010/main" val="3100613749"/>
              </p:ext>
            </p:extLst>
          </p:nvPr>
        </p:nvGraphicFramePr>
        <p:xfrm>
          <a:off x="2032000" y="1944396"/>
          <a:ext cx="8128000" cy="397086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337087723"/>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BCAFBB2-A6A2-80E1-1E5F-E0B26EB3C214}"/>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F2ED961A-251E-5F58-F3D7-9690357540C2}"/>
              </a:ext>
            </a:extLst>
          </p:cNvPr>
          <p:cNvSpPr>
            <a:spLocks noGrp="1"/>
          </p:cNvSpPr>
          <p:nvPr>
            <p:ph type="title"/>
          </p:nvPr>
        </p:nvSpPr>
        <p:spPr/>
        <p:txBody>
          <a:bodyPr/>
          <a:lstStyle/>
          <a:p>
            <a:r>
              <a:rPr lang="en-US" dirty="0"/>
              <a:t>Session Seven: Leadership Skills</a:t>
            </a:r>
            <a:endParaRPr lang="en-CA" dirty="0"/>
          </a:p>
        </p:txBody>
      </p:sp>
      <p:sp>
        <p:nvSpPr>
          <p:cNvPr id="4" name="Content Placeholder 3">
            <a:extLst>
              <a:ext uri="{FF2B5EF4-FFF2-40B4-BE49-F238E27FC236}">
                <a16:creationId xmlns:a16="http://schemas.microsoft.com/office/drawing/2014/main" id="{887AA4BA-B264-A13D-2EEE-A74FA47A4216}"/>
              </a:ext>
            </a:extLst>
          </p:cNvPr>
          <p:cNvSpPr>
            <a:spLocks noGrp="1"/>
          </p:cNvSpPr>
          <p:nvPr>
            <p:ph sz="quarter" idx="10"/>
          </p:nvPr>
        </p:nvSpPr>
        <p:spPr/>
        <p:txBody>
          <a:bodyPr/>
          <a:lstStyle/>
          <a:p>
            <a:r>
              <a:rPr lang="en-US" dirty="0"/>
              <a:t>Curve Balls</a:t>
            </a:r>
            <a:endParaRPr lang="en-CA" dirty="0"/>
          </a:p>
        </p:txBody>
      </p:sp>
      <p:graphicFrame>
        <p:nvGraphicFramePr>
          <p:cNvPr id="5" name="Diagram 4">
            <a:extLst>
              <a:ext uri="{FF2B5EF4-FFF2-40B4-BE49-F238E27FC236}">
                <a16:creationId xmlns:a16="http://schemas.microsoft.com/office/drawing/2014/main" id="{0A1B9196-3FF6-3ED1-B8DC-44E2983B6C58}"/>
              </a:ext>
            </a:extLst>
          </p:cNvPr>
          <p:cNvGraphicFramePr/>
          <p:nvPr>
            <p:extLst>
              <p:ext uri="{D42A27DB-BD31-4B8C-83A1-F6EECF244321}">
                <p14:modId xmlns:p14="http://schemas.microsoft.com/office/powerpoint/2010/main" val="1011248183"/>
              </p:ext>
            </p:extLst>
          </p:nvPr>
        </p:nvGraphicFramePr>
        <p:xfrm>
          <a:off x="2032000" y="1944396"/>
          <a:ext cx="8128000" cy="397086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372719489"/>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792A4CA-E435-B07E-AD84-8A8F278591FF}"/>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251229DD-D913-4C0E-C0D6-4E9106697B6B}"/>
              </a:ext>
            </a:extLst>
          </p:cNvPr>
          <p:cNvSpPr>
            <a:spLocks noGrp="1"/>
          </p:cNvSpPr>
          <p:nvPr>
            <p:ph type="title"/>
          </p:nvPr>
        </p:nvSpPr>
        <p:spPr/>
        <p:txBody>
          <a:bodyPr/>
          <a:lstStyle/>
          <a:p>
            <a:r>
              <a:rPr lang="en-US" dirty="0"/>
              <a:t>Session Seven: Leadership Skills</a:t>
            </a:r>
            <a:endParaRPr lang="en-CA" dirty="0"/>
          </a:p>
        </p:txBody>
      </p:sp>
      <p:sp>
        <p:nvSpPr>
          <p:cNvPr id="4" name="Content Placeholder 3">
            <a:extLst>
              <a:ext uri="{FF2B5EF4-FFF2-40B4-BE49-F238E27FC236}">
                <a16:creationId xmlns:a16="http://schemas.microsoft.com/office/drawing/2014/main" id="{EE1A30DB-9D87-A378-FDF7-7B673FC12BDF}"/>
              </a:ext>
            </a:extLst>
          </p:cNvPr>
          <p:cNvSpPr>
            <a:spLocks noGrp="1"/>
          </p:cNvSpPr>
          <p:nvPr>
            <p:ph sz="quarter" idx="10"/>
          </p:nvPr>
        </p:nvSpPr>
        <p:spPr/>
        <p:txBody>
          <a:bodyPr/>
          <a:lstStyle/>
          <a:p>
            <a:r>
              <a:rPr lang="en-US" dirty="0"/>
              <a:t>Debrief</a:t>
            </a:r>
            <a:endParaRPr lang="en-CA" dirty="0"/>
          </a:p>
        </p:txBody>
      </p:sp>
      <p:graphicFrame>
        <p:nvGraphicFramePr>
          <p:cNvPr id="3" name="Diagram 2">
            <a:extLst>
              <a:ext uri="{FF2B5EF4-FFF2-40B4-BE49-F238E27FC236}">
                <a16:creationId xmlns:a16="http://schemas.microsoft.com/office/drawing/2014/main" id="{BE639761-8243-A628-93D5-7C0689ED05C7}"/>
              </a:ext>
            </a:extLst>
          </p:cNvPr>
          <p:cNvGraphicFramePr/>
          <p:nvPr>
            <p:extLst>
              <p:ext uri="{D42A27DB-BD31-4B8C-83A1-F6EECF244321}">
                <p14:modId xmlns:p14="http://schemas.microsoft.com/office/powerpoint/2010/main" val="3628564838"/>
              </p:ext>
            </p:extLst>
          </p:nvPr>
        </p:nvGraphicFramePr>
        <p:xfrm>
          <a:off x="350147" y="1944396"/>
          <a:ext cx="4921763" cy="376778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6" name="Table 5">
            <a:extLst>
              <a:ext uri="{FF2B5EF4-FFF2-40B4-BE49-F238E27FC236}">
                <a16:creationId xmlns:a16="http://schemas.microsoft.com/office/drawing/2014/main" id="{897F7996-B380-0D94-1048-82348AF18860}"/>
              </a:ext>
            </a:extLst>
          </p:cNvPr>
          <p:cNvGraphicFramePr>
            <a:graphicFrameLocks noGrp="1"/>
          </p:cNvGraphicFramePr>
          <p:nvPr>
            <p:extLst>
              <p:ext uri="{D42A27DB-BD31-4B8C-83A1-F6EECF244321}">
                <p14:modId xmlns:p14="http://schemas.microsoft.com/office/powerpoint/2010/main" val="157370297"/>
              </p:ext>
            </p:extLst>
          </p:nvPr>
        </p:nvGraphicFramePr>
        <p:xfrm>
          <a:off x="5892799" y="1643444"/>
          <a:ext cx="5802489" cy="4698649"/>
        </p:xfrm>
        <a:graphic>
          <a:graphicData uri="http://schemas.openxmlformats.org/drawingml/2006/table">
            <a:tbl>
              <a:tblPr firstCol="1">
                <a:tableStyleId>{5C22544A-7EE6-4342-B048-85BDC9FD1C3A}</a:tableStyleId>
              </a:tblPr>
              <a:tblGrid>
                <a:gridCol w="321611">
                  <a:extLst>
                    <a:ext uri="{9D8B030D-6E8A-4147-A177-3AD203B41FA5}">
                      <a16:colId xmlns:a16="http://schemas.microsoft.com/office/drawing/2014/main" val="1472457345"/>
                    </a:ext>
                  </a:extLst>
                </a:gridCol>
                <a:gridCol w="5480878">
                  <a:extLst>
                    <a:ext uri="{9D8B030D-6E8A-4147-A177-3AD203B41FA5}">
                      <a16:colId xmlns:a16="http://schemas.microsoft.com/office/drawing/2014/main" val="2217275454"/>
                    </a:ext>
                  </a:extLst>
                </a:gridCol>
              </a:tblGrid>
              <a:tr h="525352">
                <a:tc>
                  <a:txBody>
                    <a:bodyPr/>
                    <a:lstStyle/>
                    <a:p>
                      <a:pPr algn="ctr">
                        <a:lnSpc>
                          <a:spcPct val="115000"/>
                        </a:lnSpc>
                        <a:spcAft>
                          <a:spcPts val="1125"/>
                        </a:spcAft>
                        <a:buNone/>
                      </a:pPr>
                      <a:r>
                        <a:rPr lang="en-US" sz="1600">
                          <a:solidFill>
                            <a:schemeClr val="bg1"/>
                          </a:solidFill>
                          <a:effectLst/>
                        </a:rPr>
                        <a:t>1</a:t>
                      </a:r>
                      <a:endParaRPr lang="en-CA" sz="1600">
                        <a:solidFill>
                          <a:schemeClr val="bg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12522" marR="12522" marT="12000" marB="12000"/>
                </a:tc>
                <a:tc>
                  <a:txBody>
                    <a:bodyPr/>
                    <a:lstStyle/>
                    <a:p>
                      <a:pPr>
                        <a:lnSpc>
                          <a:spcPct val="115000"/>
                        </a:lnSpc>
                        <a:spcAft>
                          <a:spcPts val="1125"/>
                        </a:spcAft>
                        <a:buNone/>
                      </a:pPr>
                      <a:r>
                        <a:rPr lang="en-US" sz="1600">
                          <a:solidFill>
                            <a:srgbClr val="595959"/>
                          </a:solidFill>
                          <a:effectLst/>
                        </a:rPr>
                        <a:t>Hire three security personnel to protect the SASSI center, including an airstrip.</a:t>
                      </a:r>
                      <a:endParaRPr lang="en-CA" sz="1600">
                        <a:solidFill>
                          <a:srgbClr val="595959"/>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12522" marR="12522" marT="12000" marB="12000"/>
                </a:tc>
                <a:extLst>
                  <a:ext uri="{0D108BD9-81ED-4DB2-BD59-A6C34878D82A}">
                    <a16:rowId xmlns:a16="http://schemas.microsoft.com/office/drawing/2014/main" val="2518151229"/>
                  </a:ext>
                </a:extLst>
              </a:tr>
              <a:tr h="784566">
                <a:tc>
                  <a:txBody>
                    <a:bodyPr/>
                    <a:lstStyle/>
                    <a:p>
                      <a:pPr algn="ctr">
                        <a:lnSpc>
                          <a:spcPct val="115000"/>
                        </a:lnSpc>
                        <a:spcAft>
                          <a:spcPts val="1125"/>
                        </a:spcAft>
                        <a:buNone/>
                      </a:pPr>
                      <a:r>
                        <a:rPr lang="en-US" sz="1600">
                          <a:solidFill>
                            <a:schemeClr val="bg1"/>
                          </a:solidFill>
                          <a:effectLst/>
                        </a:rPr>
                        <a:t>3</a:t>
                      </a:r>
                      <a:endParaRPr lang="en-CA" sz="1600">
                        <a:solidFill>
                          <a:schemeClr val="bg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12522" marR="12522" marT="12000" marB="12000"/>
                </a:tc>
                <a:tc>
                  <a:txBody>
                    <a:bodyPr/>
                    <a:lstStyle/>
                    <a:p>
                      <a:pPr>
                        <a:lnSpc>
                          <a:spcPct val="115000"/>
                        </a:lnSpc>
                        <a:spcAft>
                          <a:spcPts val="1125"/>
                        </a:spcAft>
                        <a:buNone/>
                      </a:pPr>
                      <a:r>
                        <a:rPr lang="en-US" sz="1600" dirty="0">
                          <a:solidFill>
                            <a:srgbClr val="595959"/>
                          </a:solidFill>
                          <a:effectLst/>
                        </a:rPr>
                        <a:t>Reassign resources (food, water, electricity, heating fuel, medical supplies, and water purification chemicals) from the local village to the space crew.</a:t>
                      </a:r>
                      <a:endParaRPr lang="en-CA" sz="1600" dirty="0">
                        <a:solidFill>
                          <a:srgbClr val="595959"/>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12522" marR="12522" marT="12000" marB="12000"/>
                </a:tc>
                <a:extLst>
                  <a:ext uri="{0D108BD9-81ED-4DB2-BD59-A6C34878D82A}">
                    <a16:rowId xmlns:a16="http://schemas.microsoft.com/office/drawing/2014/main" val="966038720"/>
                  </a:ext>
                </a:extLst>
              </a:tr>
              <a:tr h="525352">
                <a:tc>
                  <a:txBody>
                    <a:bodyPr/>
                    <a:lstStyle/>
                    <a:p>
                      <a:pPr algn="ctr">
                        <a:lnSpc>
                          <a:spcPct val="115000"/>
                        </a:lnSpc>
                        <a:spcAft>
                          <a:spcPts val="1125"/>
                        </a:spcAft>
                        <a:buNone/>
                      </a:pPr>
                      <a:r>
                        <a:rPr lang="en-US" sz="1600">
                          <a:solidFill>
                            <a:schemeClr val="bg1"/>
                          </a:solidFill>
                          <a:effectLst/>
                        </a:rPr>
                        <a:t>2</a:t>
                      </a:r>
                      <a:endParaRPr lang="en-CA" sz="1600">
                        <a:solidFill>
                          <a:schemeClr val="bg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12522" marR="12522" marT="12000" marB="12000"/>
                </a:tc>
                <a:tc>
                  <a:txBody>
                    <a:bodyPr/>
                    <a:lstStyle/>
                    <a:p>
                      <a:pPr>
                        <a:lnSpc>
                          <a:spcPct val="115000"/>
                        </a:lnSpc>
                        <a:spcAft>
                          <a:spcPts val="1125"/>
                        </a:spcAft>
                        <a:buNone/>
                      </a:pPr>
                      <a:r>
                        <a:rPr lang="en-US" sz="1600">
                          <a:solidFill>
                            <a:srgbClr val="595959"/>
                          </a:solidFill>
                          <a:effectLst/>
                        </a:rPr>
                        <a:t>Visit the neighboring village to solicit their support for the project.</a:t>
                      </a:r>
                      <a:endParaRPr lang="en-CA" sz="1600">
                        <a:solidFill>
                          <a:srgbClr val="595959"/>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12522" marR="12522" marT="12000" marB="12000"/>
                </a:tc>
                <a:extLst>
                  <a:ext uri="{0D108BD9-81ED-4DB2-BD59-A6C34878D82A}">
                    <a16:rowId xmlns:a16="http://schemas.microsoft.com/office/drawing/2014/main" val="2517468364"/>
                  </a:ext>
                </a:extLst>
              </a:tr>
              <a:tr h="1043781">
                <a:tc>
                  <a:txBody>
                    <a:bodyPr/>
                    <a:lstStyle/>
                    <a:p>
                      <a:pPr algn="ctr">
                        <a:lnSpc>
                          <a:spcPct val="115000"/>
                        </a:lnSpc>
                        <a:spcAft>
                          <a:spcPts val="1125"/>
                        </a:spcAft>
                        <a:buNone/>
                      </a:pPr>
                      <a:r>
                        <a:rPr lang="en-US" sz="1600">
                          <a:solidFill>
                            <a:schemeClr val="bg1"/>
                          </a:solidFill>
                          <a:effectLst/>
                        </a:rPr>
                        <a:t>5</a:t>
                      </a:r>
                      <a:endParaRPr lang="en-CA" sz="1600">
                        <a:solidFill>
                          <a:schemeClr val="bg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12522" marR="12522" marT="12000" marB="12000"/>
                </a:tc>
                <a:tc>
                  <a:txBody>
                    <a:bodyPr/>
                    <a:lstStyle/>
                    <a:p>
                      <a:pPr>
                        <a:lnSpc>
                          <a:spcPct val="115000"/>
                        </a:lnSpc>
                        <a:spcAft>
                          <a:spcPts val="1125"/>
                        </a:spcAft>
                        <a:buNone/>
                      </a:pPr>
                      <a:r>
                        <a:rPr lang="en-US" sz="1600" dirty="0">
                          <a:solidFill>
                            <a:srgbClr val="595959"/>
                          </a:solidFill>
                          <a:effectLst/>
                        </a:rPr>
                        <a:t>Make repairs to the space suits, which are now 100 years old and must be made secure against leaking. You will not know enough about the atmosphere on </a:t>
                      </a:r>
                      <a:r>
                        <a:rPr lang="en-US" sz="1600" dirty="0" err="1">
                          <a:solidFill>
                            <a:srgbClr val="595959"/>
                          </a:solidFill>
                          <a:effectLst/>
                        </a:rPr>
                        <a:t>Aspirinia</a:t>
                      </a:r>
                      <a:r>
                        <a:rPr lang="en-US" sz="1600" dirty="0">
                          <a:solidFill>
                            <a:srgbClr val="595959"/>
                          </a:solidFill>
                          <a:effectLst/>
                        </a:rPr>
                        <a:t> until you get there.</a:t>
                      </a:r>
                      <a:endParaRPr lang="en-CA" sz="1600" dirty="0">
                        <a:solidFill>
                          <a:srgbClr val="595959"/>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12522" marR="12522" marT="12000" marB="12000"/>
                </a:tc>
                <a:extLst>
                  <a:ext uri="{0D108BD9-81ED-4DB2-BD59-A6C34878D82A}">
                    <a16:rowId xmlns:a16="http://schemas.microsoft.com/office/drawing/2014/main" val="267085753"/>
                  </a:ext>
                </a:extLst>
              </a:tr>
              <a:tr h="784566">
                <a:tc>
                  <a:txBody>
                    <a:bodyPr/>
                    <a:lstStyle/>
                    <a:p>
                      <a:pPr algn="ctr">
                        <a:lnSpc>
                          <a:spcPct val="115000"/>
                        </a:lnSpc>
                        <a:spcAft>
                          <a:spcPts val="1125"/>
                        </a:spcAft>
                        <a:buNone/>
                      </a:pPr>
                      <a:r>
                        <a:rPr lang="en-US" sz="1600">
                          <a:solidFill>
                            <a:schemeClr val="bg1"/>
                          </a:solidFill>
                          <a:effectLst/>
                        </a:rPr>
                        <a:t>4</a:t>
                      </a:r>
                      <a:endParaRPr lang="en-CA" sz="1600">
                        <a:solidFill>
                          <a:schemeClr val="bg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12522" marR="12522" marT="12000" marB="12000"/>
                </a:tc>
                <a:tc>
                  <a:txBody>
                    <a:bodyPr/>
                    <a:lstStyle/>
                    <a:p>
                      <a:pPr>
                        <a:lnSpc>
                          <a:spcPct val="115000"/>
                        </a:lnSpc>
                        <a:spcAft>
                          <a:spcPts val="1125"/>
                        </a:spcAft>
                        <a:buNone/>
                      </a:pPr>
                      <a:r>
                        <a:rPr lang="en-US" sz="1600">
                          <a:solidFill>
                            <a:srgbClr val="595959"/>
                          </a:solidFill>
                          <a:effectLst/>
                        </a:rPr>
                        <a:t>Form a crew to create ration packages to last at least six months. You will be dehydrating food that is harvested by the local villagers and rationed in the village. </a:t>
                      </a:r>
                      <a:endParaRPr lang="en-CA" sz="1600">
                        <a:solidFill>
                          <a:srgbClr val="595959"/>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12522" marR="12522" marT="12000" marB="12000"/>
                </a:tc>
                <a:extLst>
                  <a:ext uri="{0D108BD9-81ED-4DB2-BD59-A6C34878D82A}">
                    <a16:rowId xmlns:a16="http://schemas.microsoft.com/office/drawing/2014/main" val="961278820"/>
                  </a:ext>
                </a:extLst>
              </a:tr>
              <a:tr h="266138">
                <a:tc>
                  <a:txBody>
                    <a:bodyPr/>
                    <a:lstStyle/>
                    <a:p>
                      <a:pPr algn="ctr">
                        <a:lnSpc>
                          <a:spcPct val="115000"/>
                        </a:lnSpc>
                        <a:spcAft>
                          <a:spcPts val="1125"/>
                        </a:spcAft>
                        <a:buNone/>
                      </a:pPr>
                      <a:r>
                        <a:rPr lang="en-US" sz="1600">
                          <a:solidFill>
                            <a:schemeClr val="bg1"/>
                          </a:solidFill>
                          <a:effectLst/>
                        </a:rPr>
                        <a:t>8</a:t>
                      </a:r>
                      <a:endParaRPr lang="en-CA" sz="1600">
                        <a:solidFill>
                          <a:schemeClr val="bg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12522" marR="12522" marT="12000" marB="12000"/>
                </a:tc>
                <a:tc>
                  <a:txBody>
                    <a:bodyPr/>
                    <a:lstStyle/>
                    <a:p>
                      <a:pPr>
                        <a:lnSpc>
                          <a:spcPct val="115000"/>
                        </a:lnSpc>
                        <a:spcAft>
                          <a:spcPts val="1125"/>
                        </a:spcAft>
                        <a:buNone/>
                      </a:pPr>
                      <a:r>
                        <a:rPr lang="en-US" sz="1600">
                          <a:solidFill>
                            <a:srgbClr val="595959"/>
                          </a:solidFill>
                          <a:effectLst/>
                        </a:rPr>
                        <a:t>Establish your realistic launch date.</a:t>
                      </a:r>
                      <a:endParaRPr lang="en-CA" sz="1600">
                        <a:solidFill>
                          <a:srgbClr val="595959"/>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12522" marR="12522" marT="12000" marB="12000"/>
                </a:tc>
                <a:extLst>
                  <a:ext uri="{0D108BD9-81ED-4DB2-BD59-A6C34878D82A}">
                    <a16:rowId xmlns:a16="http://schemas.microsoft.com/office/drawing/2014/main" val="3090482023"/>
                  </a:ext>
                </a:extLst>
              </a:tr>
              <a:tr h="266138">
                <a:tc>
                  <a:txBody>
                    <a:bodyPr/>
                    <a:lstStyle/>
                    <a:p>
                      <a:pPr algn="ctr">
                        <a:lnSpc>
                          <a:spcPct val="115000"/>
                        </a:lnSpc>
                        <a:spcAft>
                          <a:spcPts val="1125"/>
                        </a:spcAft>
                        <a:buNone/>
                      </a:pPr>
                      <a:r>
                        <a:rPr lang="en-US" sz="1600">
                          <a:solidFill>
                            <a:schemeClr val="bg1"/>
                          </a:solidFill>
                          <a:effectLst/>
                        </a:rPr>
                        <a:t>7</a:t>
                      </a:r>
                      <a:endParaRPr lang="en-CA" sz="1600">
                        <a:solidFill>
                          <a:schemeClr val="bg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12522" marR="12522" marT="12000" marB="12000"/>
                </a:tc>
                <a:tc>
                  <a:txBody>
                    <a:bodyPr/>
                    <a:lstStyle/>
                    <a:p>
                      <a:pPr>
                        <a:lnSpc>
                          <a:spcPct val="115000"/>
                        </a:lnSpc>
                        <a:spcAft>
                          <a:spcPts val="1125"/>
                        </a:spcAft>
                        <a:buNone/>
                      </a:pPr>
                      <a:r>
                        <a:rPr lang="en-US" sz="1600">
                          <a:solidFill>
                            <a:srgbClr val="595959"/>
                          </a:solidFill>
                          <a:effectLst/>
                        </a:rPr>
                        <a:t>Send ahead two unmanned shuttles with supplies.</a:t>
                      </a:r>
                      <a:endParaRPr lang="en-CA" sz="1600">
                        <a:solidFill>
                          <a:srgbClr val="595959"/>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12522" marR="12522" marT="12000" marB="12000"/>
                </a:tc>
                <a:extLst>
                  <a:ext uri="{0D108BD9-81ED-4DB2-BD59-A6C34878D82A}">
                    <a16:rowId xmlns:a16="http://schemas.microsoft.com/office/drawing/2014/main" val="2456576234"/>
                  </a:ext>
                </a:extLst>
              </a:tr>
              <a:tr h="266138">
                <a:tc>
                  <a:txBody>
                    <a:bodyPr/>
                    <a:lstStyle/>
                    <a:p>
                      <a:pPr algn="ctr">
                        <a:lnSpc>
                          <a:spcPct val="115000"/>
                        </a:lnSpc>
                        <a:spcAft>
                          <a:spcPts val="1125"/>
                        </a:spcAft>
                        <a:buNone/>
                      </a:pPr>
                      <a:r>
                        <a:rPr lang="en-US" sz="1600" dirty="0">
                          <a:solidFill>
                            <a:schemeClr val="bg1"/>
                          </a:solidFill>
                          <a:effectLst/>
                        </a:rPr>
                        <a:t>6</a:t>
                      </a:r>
                      <a:endParaRPr lang="en-CA" sz="1600" dirty="0">
                        <a:solidFill>
                          <a:schemeClr val="bg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12522" marR="12522" marT="12000" marB="12000"/>
                </a:tc>
                <a:tc>
                  <a:txBody>
                    <a:bodyPr/>
                    <a:lstStyle/>
                    <a:p>
                      <a:pPr>
                        <a:lnSpc>
                          <a:spcPct val="115000"/>
                        </a:lnSpc>
                        <a:spcAft>
                          <a:spcPts val="1125"/>
                        </a:spcAft>
                        <a:buNone/>
                      </a:pPr>
                      <a:r>
                        <a:rPr lang="en-US" sz="1600" dirty="0">
                          <a:solidFill>
                            <a:srgbClr val="595959"/>
                          </a:solidFill>
                          <a:effectLst/>
                        </a:rPr>
                        <a:t>Arrange for a launch party that includes the villagers.</a:t>
                      </a:r>
                      <a:endParaRPr lang="en-CA" sz="1600" dirty="0">
                        <a:solidFill>
                          <a:srgbClr val="595959"/>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12522" marR="12522" marT="12000" marB="12000"/>
                </a:tc>
                <a:extLst>
                  <a:ext uri="{0D108BD9-81ED-4DB2-BD59-A6C34878D82A}">
                    <a16:rowId xmlns:a16="http://schemas.microsoft.com/office/drawing/2014/main" val="1543980348"/>
                  </a:ext>
                </a:extLst>
              </a:tr>
            </a:tbl>
          </a:graphicData>
        </a:graphic>
      </p:graphicFrame>
    </p:spTree>
    <p:extLst>
      <p:ext uri="{BB962C8B-B14F-4D97-AF65-F5344CB8AC3E}">
        <p14:creationId xmlns:p14="http://schemas.microsoft.com/office/powerpoint/2010/main" val="1783844070"/>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5BFFB170-E7A6-CCF2-043A-7C9B68D516F9}"/>
              </a:ext>
            </a:extLst>
          </p:cNvPr>
          <p:cNvSpPr>
            <a:spLocks noGrp="1"/>
          </p:cNvSpPr>
          <p:nvPr>
            <p:ph idx="1"/>
          </p:nvPr>
        </p:nvSpPr>
        <p:spPr>
          <a:xfrm>
            <a:off x="469488" y="2357471"/>
            <a:ext cx="5626512" cy="2086725"/>
          </a:xfrm>
        </p:spPr>
        <p:txBody>
          <a:bodyPr/>
          <a:lstStyle/>
          <a:p>
            <a:r>
              <a:rPr lang="en-US" dirty="0"/>
              <a:t>In this session, you will learn tips you can use to make better decisions and some common decision traps. You will also be introduced to the decision wheel as a tool for good decision-making.</a:t>
            </a:r>
            <a:endParaRPr lang="en-CA" dirty="0"/>
          </a:p>
        </p:txBody>
      </p:sp>
      <p:sp>
        <p:nvSpPr>
          <p:cNvPr id="3" name="Content Placeholder 2">
            <a:extLst>
              <a:ext uri="{FF2B5EF4-FFF2-40B4-BE49-F238E27FC236}">
                <a16:creationId xmlns:a16="http://schemas.microsoft.com/office/drawing/2014/main" id="{A103D715-1B16-CC3A-F589-20F60728842C}"/>
              </a:ext>
            </a:extLst>
          </p:cNvPr>
          <p:cNvSpPr>
            <a:spLocks noGrp="1"/>
          </p:cNvSpPr>
          <p:nvPr>
            <p:ph idx="10"/>
          </p:nvPr>
        </p:nvSpPr>
        <p:spPr>
          <a:xfrm>
            <a:off x="469488" y="399088"/>
            <a:ext cx="11317504" cy="1550168"/>
          </a:xfrm>
        </p:spPr>
        <p:txBody>
          <a:bodyPr/>
          <a:lstStyle/>
          <a:p>
            <a:r>
              <a:rPr lang="en-US" dirty="0"/>
              <a:t>Session Eight: </a:t>
            </a:r>
          </a:p>
          <a:p>
            <a:r>
              <a:rPr lang="en-US" dirty="0"/>
              <a:t>Making Good Decisions</a:t>
            </a:r>
            <a:endParaRPr lang="en-CA" dirty="0"/>
          </a:p>
        </p:txBody>
      </p:sp>
      <p:pic>
        <p:nvPicPr>
          <p:cNvPr id="5" name="Picture 4" descr="A person standing next to a graph&#10;&#10;AI-generated content may be incorrect.">
            <a:extLst>
              <a:ext uri="{FF2B5EF4-FFF2-40B4-BE49-F238E27FC236}">
                <a16:creationId xmlns:a16="http://schemas.microsoft.com/office/drawing/2014/main" id="{C2D7926E-52AB-5885-D61F-7CD29F81665D}"/>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248977" y="2357471"/>
            <a:ext cx="3848002" cy="3494901"/>
          </a:xfrm>
          <a:prstGeom prst="rect">
            <a:avLst/>
          </a:prstGeom>
        </p:spPr>
      </p:pic>
    </p:spTree>
    <p:extLst>
      <p:ext uri="{BB962C8B-B14F-4D97-AF65-F5344CB8AC3E}">
        <p14:creationId xmlns:p14="http://schemas.microsoft.com/office/powerpoint/2010/main" val="4003181343"/>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CAC00F-678E-17C1-7865-0BF380C742B7}"/>
              </a:ext>
            </a:extLst>
          </p:cNvPr>
          <p:cNvSpPr>
            <a:spLocks noGrp="1"/>
          </p:cNvSpPr>
          <p:nvPr>
            <p:ph type="title"/>
          </p:nvPr>
        </p:nvSpPr>
        <p:spPr/>
        <p:txBody>
          <a:bodyPr/>
          <a:lstStyle/>
          <a:p>
            <a:r>
              <a:rPr lang="en-US" dirty="0"/>
              <a:t>Session Eight: Making Good Decisions</a:t>
            </a:r>
            <a:endParaRPr lang="en-CA" dirty="0"/>
          </a:p>
        </p:txBody>
      </p:sp>
      <p:sp>
        <p:nvSpPr>
          <p:cNvPr id="4" name="Content Placeholder 3">
            <a:extLst>
              <a:ext uri="{FF2B5EF4-FFF2-40B4-BE49-F238E27FC236}">
                <a16:creationId xmlns:a16="http://schemas.microsoft.com/office/drawing/2014/main" id="{00EA3AFA-D625-E016-787E-E3774D32E350}"/>
              </a:ext>
            </a:extLst>
          </p:cNvPr>
          <p:cNvSpPr>
            <a:spLocks noGrp="1"/>
          </p:cNvSpPr>
          <p:nvPr>
            <p:ph sz="quarter" idx="10"/>
          </p:nvPr>
        </p:nvSpPr>
        <p:spPr/>
        <p:txBody>
          <a:bodyPr/>
          <a:lstStyle/>
          <a:p>
            <a:r>
              <a:rPr lang="en-US" dirty="0"/>
              <a:t>Ingredients of a Good Decision</a:t>
            </a:r>
            <a:endParaRPr lang="en-CA" dirty="0"/>
          </a:p>
        </p:txBody>
      </p:sp>
      <p:graphicFrame>
        <p:nvGraphicFramePr>
          <p:cNvPr id="5" name="Diagram 4">
            <a:extLst>
              <a:ext uri="{FF2B5EF4-FFF2-40B4-BE49-F238E27FC236}">
                <a16:creationId xmlns:a16="http://schemas.microsoft.com/office/drawing/2014/main" id="{D72DDF62-9D2C-D40F-ABD4-89CBF78B6E5B}"/>
              </a:ext>
            </a:extLst>
          </p:cNvPr>
          <p:cNvGraphicFramePr/>
          <p:nvPr>
            <p:extLst>
              <p:ext uri="{D42A27DB-BD31-4B8C-83A1-F6EECF244321}">
                <p14:modId xmlns:p14="http://schemas.microsoft.com/office/powerpoint/2010/main" val="2695321460"/>
              </p:ext>
            </p:extLst>
          </p:nvPr>
        </p:nvGraphicFramePr>
        <p:xfrm>
          <a:off x="350148" y="1944396"/>
          <a:ext cx="11436350" cy="442253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6378999"/>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2AFEE51-7DB0-1B04-C22C-AE67C8F47377}"/>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031D8BEE-DCEC-D8B0-8B13-1D33B4F71A96}"/>
              </a:ext>
            </a:extLst>
          </p:cNvPr>
          <p:cNvSpPr>
            <a:spLocks noGrp="1"/>
          </p:cNvSpPr>
          <p:nvPr>
            <p:ph type="title"/>
          </p:nvPr>
        </p:nvSpPr>
        <p:spPr/>
        <p:txBody>
          <a:bodyPr/>
          <a:lstStyle/>
          <a:p>
            <a:r>
              <a:rPr lang="en-US" dirty="0"/>
              <a:t>Session Eight: Making Good Decisions</a:t>
            </a:r>
            <a:endParaRPr lang="en-CA" dirty="0"/>
          </a:p>
        </p:txBody>
      </p:sp>
      <p:sp>
        <p:nvSpPr>
          <p:cNvPr id="4" name="Content Placeholder 3">
            <a:extLst>
              <a:ext uri="{FF2B5EF4-FFF2-40B4-BE49-F238E27FC236}">
                <a16:creationId xmlns:a16="http://schemas.microsoft.com/office/drawing/2014/main" id="{5B717BF8-D018-6536-9AAD-E2E7FFE875B8}"/>
              </a:ext>
            </a:extLst>
          </p:cNvPr>
          <p:cNvSpPr>
            <a:spLocks noGrp="1"/>
          </p:cNvSpPr>
          <p:nvPr>
            <p:ph sz="quarter" idx="10"/>
          </p:nvPr>
        </p:nvSpPr>
        <p:spPr/>
        <p:txBody>
          <a:bodyPr/>
          <a:lstStyle/>
          <a:p>
            <a:r>
              <a:rPr lang="en-US" dirty="0"/>
              <a:t>Good Decision – Poor Decision</a:t>
            </a:r>
            <a:endParaRPr lang="en-CA" dirty="0"/>
          </a:p>
        </p:txBody>
      </p:sp>
      <p:graphicFrame>
        <p:nvGraphicFramePr>
          <p:cNvPr id="6" name="Diagram 5">
            <a:extLst>
              <a:ext uri="{FF2B5EF4-FFF2-40B4-BE49-F238E27FC236}">
                <a16:creationId xmlns:a16="http://schemas.microsoft.com/office/drawing/2014/main" id="{E6CC2345-72B1-0EB7-30DE-85AF84AFF182}"/>
              </a:ext>
            </a:extLst>
          </p:cNvPr>
          <p:cNvGraphicFramePr/>
          <p:nvPr>
            <p:extLst>
              <p:ext uri="{D42A27DB-BD31-4B8C-83A1-F6EECF244321}">
                <p14:modId xmlns:p14="http://schemas.microsoft.com/office/powerpoint/2010/main" val="1228736864"/>
              </p:ext>
            </p:extLst>
          </p:nvPr>
        </p:nvGraphicFramePr>
        <p:xfrm>
          <a:off x="2009421" y="2329323"/>
          <a:ext cx="8602134" cy="356446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542269297"/>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8858B6C-C8AA-223A-0D49-2F7E9A510CC8}"/>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03C265A4-F4F9-F263-F057-A86E4BB1D9EF}"/>
              </a:ext>
            </a:extLst>
          </p:cNvPr>
          <p:cNvSpPr>
            <a:spLocks noGrp="1"/>
          </p:cNvSpPr>
          <p:nvPr>
            <p:ph type="title"/>
          </p:nvPr>
        </p:nvSpPr>
        <p:spPr/>
        <p:txBody>
          <a:bodyPr/>
          <a:lstStyle/>
          <a:p>
            <a:r>
              <a:rPr lang="en-US" dirty="0"/>
              <a:t>Session Eight: Making Good Decisions</a:t>
            </a:r>
            <a:endParaRPr lang="en-CA" dirty="0"/>
          </a:p>
        </p:txBody>
      </p:sp>
      <p:sp>
        <p:nvSpPr>
          <p:cNvPr id="4" name="Content Placeholder 3">
            <a:extLst>
              <a:ext uri="{FF2B5EF4-FFF2-40B4-BE49-F238E27FC236}">
                <a16:creationId xmlns:a16="http://schemas.microsoft.com/office/drawing/2014/main" id="{5D013EF5-B4AD-26C8-7F8F-7D9F37D26A3C}"/>
              </a:ext>
            </a:extLst>
          </p:cNvPr>
          <p:cNvSpPr>
            <a:spLocks noGrp="1"/>
          </p:cNvSpPr>
          <p:nvPr>
            <p:ph sz="quarter" idx="10"/>
          </p:nvPr>
        </p:nvSpPr>
        <p:spPr/>
        <p:txBody>
          <a:bodyPr/>
          <a:lstStyle/>
          <a:p>
            <a:r>
              <a:rPr lang="en-US" dirty="0"/>
              <a:t>Decision Wheel Method</a:t>
            </a:r>
            <a:endParaRPr lang="en-CA" dirty="0"/>
          </a:p>
        </p:txBody>
      </p:sp>
      <p:pic>
        <p:nvPicPr>
          <p:cNvPr id="5" name="Picture 4">
            <a:extLst>
              <a:ext uri="{FF2B5EF4-FFF2-40B4-BE49-F238E27FC236}">
                <a16:creationId xmlns:a16="http://schemas.microsoft.com/office/drawing/2014/main" id="{2304A466-5593-E4CE-3503-B2A85DD6D7B6}"/>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727699" y="1052513"/>
            <a:ext cx="5357989" cy="5287274"/>
          </a:xfrm>
          <a:prstGeom prst="rect">
            <a:avLst/>
          </a:prstGeom>
        </p:spPr>
      </p:pic>
    </p:spTree>
    <p:extLst>
      <p:ext uri="{BB962C8B-B14F-4D97-AF65-F5344CB8AC3E}">
        <p14:creationId xmlns:p14="http://schemas.microsoft.com/office/powerpoint/2010/main" val="179071727"/>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6DF5A36-8C6B-1FC0-A488-4AF58DB2B5C6}"/>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0DC9644A-CCB1-4519-935F-049A64D0FDA5}"/>
              </a:ext>
            </a:extLst>
          </p:cNvPr>
          <p:cNvSpPr>
            <a:spLocks noGrp="1"/>
          </p:cNvSpPr>
          <p:nvPr>
            <p:ph type="title"/>
          </p:nvPr>
        </p:nvSpPr>
        <p:spPr/>
        <p:txBody>
          <a:bodyPr/>
          <a:lstStyle/>
          <a:p>
            <a:r>
              <a:rPr lang="en-US" dirty="0"/>
              <a:t>Session Eight: Making Good Decisions</a:t>
            </a:r>
            <a:endParaRPr lang="en-CA" dirty="0"/>
          </a:p>
        </p:txBody>
      </p:sp>
      <p:sp>
        <p:nvSpPr>
          <p:cNvPr id="4" name="Content Placeholder 3">
            <a:extLst>
              <a:ext uri="{FF2B5EF4-FFF2-40B4-BE49-F238E27FC236}">
                <a16:creationId xmlns:a16="http://schemas.microsoft.com/office/drawing/2014/main" id="{EE6426E9-37D3-7B5C-1A6B-A6AD343E00BE}"/>
              </a:ext>
            </a:extLst>
          </p:cNvPr>
          <p:cNvSpPr>
            <a:spLocks noGrp="1"/>
          </p:cNvSpPr>
          <p:nvPr>
            <p:ph sz="quarter" idx="10"/>
          </p:nvPr>
        </p:nvSpPr>
        <p:spPr/>
        <p:txBody>
          <a:bodyPr/>
          <a:lstStyle/>
          <a:p>
            <a:r>
              <a:rPr lang="en-US" dirty="0"/>
              <a:t>Decision Wheel Method</a:t>
            </a:r>
            <a:endParaRPr lang="en-CA" dirty="0"/>
          </a:p>
        </p:txBody>
      </p:sp>
      <p:graphicFrame>
        <p:nvGraphicFramePr>
          <p:cNvPr id="3" name="Diagram 2">
            <a:extLst>
              <a:ext uri="{FF2B5EF4-FFF2-40B4-BE49-F238E27FC236}">
                <a16:creationId xmlns:a16="http://schemas.microsoft.com/office/drawing/2014/main" id="{8C2D523A-69F0-77A0-D04C-CA00DB8F9DDD}"/>
              </a:ext>
            </a:extLst>
          </p:cNvPr>
          <p:cNvGraphicFramePr/>
          <p:nvPr>
            <p:extLst>
              <p:ext uri="{D42A27DB-BD31-4B8C-83A1-F6EECF244321}">
                <p14:modId xmlns:p14="http://schemas.microsoft.com/office/powerpoint/2010/main" val="975246636"/>
              </p:ext>
            </p:extLst>
          </p:nvPr>
        </p:nvGraphicFramePr>
        <p:xfrm>
          <a:off x="350148" y="1944396"/>
          <a:ext cx="11164519" cy="442253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89692979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BA589E-C15B-DB7C-4780-C15422F3EE69}"/>
              </a:ext>
            </a:extLst>
          </p:cNvPr>
          <p:cNvSpPr>
            <a:spLocks noGrp="1"/>
          </p:cNvSpPr>
          <p:nvPr>
            <p:ph type="title"/>
          </p:nvPr>
        </p:nvSpPr>
        <p:spPr/>
        <p:txBody>
          <a:bodyPr/>
          <a:lstStyle/>
          <a:p>
            <a:r>
              <a:rPr lang="en-US" dirty="0"/>
              <a:t>Session Two: Women and the Workforce</a:t>
            </a:r>
            <a:endParaRPr lang="en-CA" dirty="0"/>
          </a:p>
        </p:txBody>
      </p:sp>
      <p:sp>
        <p:nvSpPr>
          <p:cNvPr id="4" name="Content Placeholder 3">
            <a:extLst>
              <a:ext uri="{FF2B5EF4-FFF2-40B4-BE49-F238E27FC236}">
                <a16:creationId xmlns:a16="http://schemas.microsoft.com/office/drawing/2014/main" id="{AC2A5395-EBA9-A77F-65F5-D96CF0D65A4F}"/>
              </a:ext>
            </a:extLst>
          </p:cNvPr>
          <p:cNvSpPr>
            <a:spLocks noGrp="1"/>
          </p:cNvSpPr>
          <p:nvPr>
            <p:ph sz="quarter" idx="10"/>
          </p:nvPr>
        </p:nvSpPr>
        <p:spPr/>
        <p:txBody>
          <a:bodyPr/>
          <a:lstStyle/>
          <a:p>
            <a:r>
              <a:rPr lang="en-US" dirty="0"/>
              <a:t>Learning from History</a:t>
            </a:r>
            <a:endParaRPr lang="en-CA" dirty="0"/>
          </a:p>
        </p:txBody>
      </p:sp>
      <p:graphicFrame>
        <p:nvGraphicFramePr>
          <p:cNvPr id="7" name="Diagram 6">
            <a:extLst>
              <a:ext uri="{FF2B5EF4-FFF2-40B4-BE49-F238E27FC236}">
                <a16:creationId xmlns:a16="http://schemas.microsoft.com/office/drawing/2014/main" id="{C420D35A-531D-9A7F-8DE1-57602E7D7546}"/>
              </a:ext>
            </a:extLst>
          </p:cNvPr>
          <p:cNvGraphicFramePr/>
          <p:nvPr>
            <p:extLst>
              <p:ext uri="{D42A27DB-BD31-4B8C-83A1-F6EECF244321}">
                <p14:modId xmlns:p14="http://schemas.microsoft.com/office/powerpoint/2010/main" val="1913441804"/>
              </p:ext>
            </p:extLst>
          </p:nvPr>
        </p:nvGraphicFramePr>
        <p:xfrm>
          <a:off x="350148" y="1944396"/>
          <a:ext cx="9878373" cy="399920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262702181"/>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A02E0829-3A67-C2BA-0EBA-1EEFF3B6C7AA}"/>
              </a:ext>
            </a:extLst>
          </p:cNvPr>
          <p:cNvSpPr>
            <a:spLocks noGrp="1"/>
          </p:cNvSpPr>
          <p:nvPr>
            <p:ph idx="1"/>
          </p:nvPr>
        </p:nvSpPr>
        <p:spPr>
          <a:xfrm>
            <a:off x="469488" y="2357471"/>
            <a:ext cx="5626512" cy="1588127"/>
          </a:xfrm>
        </p:spPr>
        <p:txBody>
          <a:bodyPr/>
          <a:lstStyle/>
          <a:p>
            <a:r>
              <a:rPr lang="en-US" dirty="0"/>
              <a:t>In this session, you will develop a Philosophy Statement and gather other components necessary to draft an Individual Action Plan.</a:t>
            </a:r>
            <a:endParaRPr lang="en-CA" dirty="0"/>
          </a:p>
        </p:txBody>
      </p:sp>
      <p:sp>
        <p:nvSpPr>
          <p:cNvPr id="3" name="Content Placeholder 2">
            <a:extLst>
              <a:ext uri="{FF2B5EF4-FFF2-40B4-BE49-F238E27FC236}">
                <a16:creationId xmlns:a16="http://schemas.microsoft.com/office/drawing/2014/main" id="{D9BF210C-B9CE-5C2E-3AA7-F4F8FC2DCC60}"/>
              </a:ext>
            </a:extLst>
          </p:cNvPr>
          <p:cNvSpPr>
            <a:spLocks noGrp="1"/>
          </p:cNvSpPr>
          <p:nvPr>
            <p:ph idx="10"/>
          </p:nvPr>
        </p:nvSpPr>
        <p:spPr>
          <a:xfrm>
            <a:off x="469488" y="399088"/>
            <a:ext cx="11317504" cy="1550168"/>
          </a:xfrm>
        </p:spPr>
        <p:txBody>
          <a:bodyPr/>
          <a:lstStyle/>
          <a:p>
            <a:r>
              <a:rPr lang="en-US" dirty="0"/>
              <a:t>Session Nine:</a:t>
            </a:r>
          </a:p>
          <a:p>
            <a:r>
              <a:rPr lang="en-US" dirty="0"/>
              <a:t>Creating a Workplace Philosophy</a:t>
            </a:r>
            <a:endParaRPr lang="en-CA" dirty="0"/>
          </a:p>
        </p:txBody>
      </p:sp>
      <p:pic>
        <p:nvPicPr>
          <p:cNvPr id="5" name="Picture 4" descr="A person standing next to a clipboard&#10;&#10;AI-generated content may be incorrect.">
            <a:extLst>
              <a:ext uri="{FF2B5EF4-FFF2-40B4-BE49-F238E27FC236}">
                <a16:creationId xmlns:a16="http://schemas.microsoft.com/office/drawing/2014/main" id="{71BE4F5C-5F71-65E1-EE3B-A2EFF58932CB}"/>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459942" y="2357471"/>
            <a:ext cx="3347665" cy="3533435"/>
          </a:xfrm>
          <a:prstGeom prst="rect">
            <a:avLst/>
          </a:prstGeom>
        </p:spPr>
      </p:pic>
    </p:spTree>
    <p:extLst>
      <p:ext uri="{BB962C8B-B14F-4D97-AF65-F5344CB8AC3E}">
        <p14:creationId xmlns:p14="http://schemas.microsoft.com/office/powerpoint/2010/main" val="3450229170"/>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CE6CA9-0091-C89B-695B-E6C1012D4B7C}"/>
              </a:ext>
            </a:extLst>
          </p:cNvPr>
          <p:cNvSpPr>
            <a:spLocks noGrp="1"/>
          </p:cNvSpPr>
          <p:nvPr>
            <p:ph type="title"/>
          </p:nvPr>
        </p:nvSpPr>
        <p:spPr/>
        <p:txBody>
          <a:bodyPr/>
          <a:lstStyle/>
          <a:p>
            <a:r>
              <a:rPr lang="en-US" dirty="0"/>
              <a:t>Session Nine: Creating a Workplace Philosophy</a:t>
            </a:r>
            <a:endParaRPr lang="en-CA" dirty="0"/>
          </a:p>
        </p:txBody>
      </p:sp>
      <p:sp>
        <p:nvSpPr>
          <p:cNvPr id="4" name="Content Placeholder 3">
            <a:extLst>
              <a:ext uri="{FF2B5EF4-FFF2-40B4-BE49-F238E27FC236}">
                <a16:creationId xmlns:a16="http://schemas.microsoft.com/office/drawing/2014/main" id="{081B285D-8DBF-2743-B52A-92910D9DE918}"/>
              </a:ext>
            </a:extLst>
          </p:cNvPr>
          <p:cNvSpPr>
            <a:spLocks noGrp="1"/>
          </p:cNvSpPr>
          <p:nvPr>
            <p:ph sz="quarter" idx="10"/>
          </p:nvPr>
        </p:nvSpPr>
        <p:spPr/>
        <p:txBody>
          <a:bodyPr/>
          <a:lstStyle/>
          <a:p>
            <a:r>
              <a:rPr lang="en-US" dirty="0"/>
              <a:t>Philosophy Statement</a:t>
            </a:r>
            <a:endParaRPr lang="en-CA" dirty="0"/>
          </a:p>
        </p:txBody>
      </p:sp>
      <p:graphicFrame>
        <p:nvGraphicFramePr>
          <p:cNvPr id="5" name="Diagram 4">
            <a:extLst>
              <a:ext uri="{FF2B5EF4-FFF2-40B4-BE49-F238E27FC236}">
                <a16:creationId xmlns:a16="http://schemas.microsoft.com/office/drawing/2014/main" id="{63AD5041-514D-82E4-CE7E-4E14CDE2BA9F}"/>
              </a:ext>
            </a:extLst>
          </p:cNvPr>
          <p:cNvGraphicFramePr/>
          <p:nvPr>
            <p:extLst>
              <p:ext uri="{D42A27DB-BD31-4B8C-83A1-F6EECF244321}">
                <p14:modId xmlns:p14="http://schemas.microsoft.com/office/powerpoint/2010/main" val="3888358394"/>
              </p:ext>
            </p:extLst>
          </p:nvPr>
        </p:nvGraphicFramePr>
        <p:xfrm>
          <a:off x="350148" y="1944396"/>
          <a:ext cx="10340430" cy="419393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283113094"/>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11A59A5-6045-FAFB-ED30-4ADA07F391B0}"/>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2A14F284-856C-9CF4-8EA6-C913C1574437}"/>
              </a:ext>
            </a:extLst>
          </p:cNvPr>
          <p:cNvSpPr>
            <a:spLocks noGrp="1"/>
          </p:cNvSpPr>
          <p:nvPr>
            <p:ph type="title"/>
          </p:nvPr>
        </p:nvSpPr>
        <p:spPr/>
        <p:txBody>
          <a:bodyPr/>
          <a:lstStyle/>
          <a:p>
            <a:r>
              <a:rPr lang="en-US" dirty="0"/>
              <a:t>Session Nine: Creating a Workplace Philosophy</a:t>
            </a:r>
            <a:endParaRPr lang="en-CA" dirty="0"/>
          </a:p>
        </p:txBody>
      </p:sp>
      <p:sp>
        <p:nvSpPr>
          <p:cNvPr id="4" name="Content Placeholder 3">
            <a:extLst>
              <a:ext uri="{FF2B5EF4-FFF2-40B4-BE49-F238E27FC236}">
                <a16:creationId xmlns:a16="http://schemas.microsoft.com/office/drawing/2014/main" id="{354A7189-C0D0-C356-91E0-632868D3D324}"/>
              </a:ext>
            </a:extLst>
          </p:cNvPr>
          <p:cNvSpPr>
            <a:spLocks noGrp="1"/>
          </p:cNvSpPr>
          <p:nvPr>
            <p:ph sz="quarter" idx="10"/>
          </p:nvPr>
        </p:nvSpPr>
        <p:spPr>
          <a:xfrm>
            <a:off x="350838" y="1052513"/>
            <a:ext cx="11436350" cy="590931"/>
          </a:xfrm>
        </p:spPr>
        <p:txBody>
          <a:bodyPr/>
          <a:lstStyle/>
          <a:p>
            <a:r>
              <a:rPr lang="en-US" dirty="0"/>
              <a:t>Building a Plan: </a:t>
            </a:r>
            <a:r>
              <a:rPr lang="en-US" altLang="en-US" dirty="0"/>
              <a:t>Goal and Tasks</a:t>
            </a:r>
            <a:endParaRPr lang="en-CA" altLang="en-US" dirty="0"/>
          </a:p>
        </p:txBody>
      </p:sp>
      <p:graphicFrame>
        <p:nvGraphicFramePr>
          <p:cNvPr id="3" name="Content Placeholder 4">
            <a:extLst>
              <a:ext uri="{FF2B5EF4-FFF2-40B4-BE49-F238E27FC236}">
                <a16:creationId xmlns:a16="http://schemas.microsoft.com/office/drawing/2014/main" id="{67F10935-18B1-6730-F74F-4E4284F39E32}"/>
              </a:ext>
            </a:extLst>
          </p:cNvPr>
          <p:cNvGraphicFramePr>
            <a:graphicFrameLocks noGrp="1"/>
          </p:cNvGraphicFramePr>
          <p:nvPr>
            <p:ph idx="1"/>
            <p:extLst>
              <p:ext uri="{D42A27DB-BD31-4B8C-83A1-F6EECF244321}">
                <p14:modId xmlns:p14="http://schemas.microsoft.com/office/powerpoint/2010/main" val="2673020104"/>
              </p:ext>
            </p:extLst>
          </p:nvPr>
        </p:nvGraphicFramePr>
        <p:xfrm>
          <a:off x="350148" y="1944396"/>
          <a:ext cx="11436350" cy="447898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236314016"/>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8F06B68-85CA-F416-6E1A-2284110614F2}"/>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BB6F7C1C-B73E-A558-5544-76CF46A9EA6E}"/>
              </a:ext>
            </a:extLst>
          </p:cNvPr>
          <p:cNvSpPr>
            <a:spLocks noGrp="1"/>
          </p:cNvSpPr>
          <p:nvPr>
            <p:ph type="title"/>
          </p:nvPr>
        </p:nvSpPr>
        <p:spPr/>
        <p:txBody>
          <a:bodyPr/>
          <a:lstStyle/>
          <a:p>
            <a:r>
              <a:rPr lang="en-US" dirty="0"/>
              <a:t>Session Nine: Creating a Workplace Philosophy</a:t>
            </a:r>
            <a:endParaRPr lang="en-CA" dirty="0"/>
          </a:p>
        </p:txBody>
      </p:sp>
      <p:sp>
        <p:nvSpPr>
          <p:cNvPr id="4" name="Content Placeholder 3">
            <a:extLst>
              <a:ext uri="{FF2B5EF4-FFF2-40B4-BE49-F238E27FC236}">
                <a16:creationId xmlns:a16="http://schemas.microsoft.com/office/drawing/2014/main" id="{5755628E-BABD-23FE-73FB-9484CBB7F466}"/>
              </a:ext>
            </a:extLst>
          </p:cNvPr>
          <p:cNvSpPr>
            <a:spLocks noGrp="1"/>
          </p:cNvSpPr>
          <p:nvPr>
            <p:ph sz="quarter" idx="10"/>
          </p:nvPr>
        </p:nvSpPr>
        <p:spPr>
          <a:xfrm>
            <a:off x="350838" y="1052513"/>
            <a:ext cx="11436350" cy="590931"/>
          </a:xfrm>
        </p:spPr>
        <p:txBody>
          <a:bodyPr/>
          <a:lstStyle/>
          <a:p>
            <a:r>
              <a:rPr lang="en-US" dirty="0"/>
              <a:t>Building a Plan: </a:t>
            </a:r>
            <a:r>
              <a:rPr lang="en-US" altLang="en-US" dirty="0"/>
              <a:t>Goal and Tasks</a:t>
            </a:r>
            <a:endParaRPr lang="en-CA" altLang="en-US" dirty="0"/>
          </a:p>
        </p:txBody>
      </p:sp>
      <p:graphicFrame>
        <p:nvGraphicFramePr>
          <p:cNvPr id="7" name="Diagram 6">
            <a:extLst>
              <a:ext uri="{FF2B5EF4-FFF2-40B4-BE49-F238E27FC236}">
                <a16:creationId xmlns:a16="http://schemas.microsoft.com/office/drawing/2014/main" id="{FC3C821A-9650-4DAA-4658-D4A5A144915A}"/>
              </a:ext>
            </a:extLst>
          </p:cNvPr>
          <p:cNvGraphicFramePr/>
          <p:nvPr>
            <p:extLst>
              <p:ext uri="{D42A27DB-BD31-4B8C-83A1-F6EECF244321}">
                <p14:modId xmlns:p14="http://schemas.microsoft.com/office/powerpoint/2010/main" val="3357308695"/>
              </p:ext>
            </p:extLst>
          </p:nvPr>
        </p:nvGraphicFramePr>
        <p:xfrm>
          <a:off x="1045014" y="2478779"/>
          <a:ext cx="10047112" cy="190044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244690360"/>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7A5E02F-4501-6993-F929-C19A87435675}"/>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E72B9E85-4ACE-D7C8-893A-F1005D9E4141}"/>
              </a:ext>
            </a:extLst>
          </p:cNvPr>
          <p:cNvSpPr>
            <a:spLocks noGrp="1"/>
          </p:cNvSpPr>
          <p:nvPr>
            <p:ph type="title"/>
          </p:nvPr>
        </p:nvSpPr>
        <p:spPr/>
        <p:txBody>
          <a:bodyPr/>
          <a:lstStyle/>
          <a:p>
            <a:r>
              <a:rPr lang="en-US" dirty="0"/>
              <a:t>Session Nine: Creating a Workplace Philosophy</a:t>
            </a:r>
            <a:endParaRPr lang="en-CA" dirty="0"/>
          </a:p>
        </p:txBody>
      </p:sp>
      <p:sp>
        <p:nvSpPr>
          <p:cNvPr id="4" name="Content Placeholder 3">
            <a:extLst>
              <a:ext uri="{FF2B5EF4-FFF2-40B4-BE49-F238E27FC236}">
                <a16:creationId xmlns:a16="http://schemas.microsoft.com/office/drawing/2014/main" id="{2371AA24-13FD-8914-B31E-EFA6BE4F73AF}"/>
              </a:ext>
            </a:extLst>
          </p:cNvPr>
          <p:cNvSpPr>
            <a:spLocks noGrp="1"/>
          </p:cNvSpPr>
          <p:nvPr>
            <p:ph sz="quarter" idx="10"/>
          </p:nvPr>
        </p:nvSpPr>
        <p:spPr>
          <a:xfrm>
            <a:off x="350838" y="1052513"/>
            <a:ext cx="11436350" cy="590931"/>
          </a:xfrm>
        </p:spPr>
        <p:txBody>
          <a:bodyPr/>
          <a:lstStyle/>
          <a:p>
            <a:r>
              <a:rPr lang="en-US" dirty="0"/>
              <a:t>Building a Plan: </a:t>
            </a:r>
            <a:r>
              <a:rPr lang="en-US" altLang="en-US" dirty="0"/>
              <a:t>Building a Team</a:t>
            </a:r>
            <a:endParaRPr lang="en-CA" altLang="en-US" dirty="0"/>
          </a:p>
        </p:txBody>
      </p:sp>
      <p:graphicFrame>
        <p:nvGraphicFramePr>
          <p:cNvPr id="3" name="Content Placeholder 2">
            <a:extLst>
              <a:ext uri="{FF2B5EF4-FFF2-40B4-BE49-F238E27FC236}">
                <a16:creationId xmlns:a16="http://schemas.microsoft.com/office/drawing/2014/main" id="{CA682E52-30D1-F126-BACC-51F1A8B76971}"/>
              </a:ext>
            </a:extLst>
          </p:cNvPr>
          <p:cNvGraphicFramePr>
            <a:graphicFrameLocks noGrp="1"/>
          </p:cNvGraphicFramePr>
          <p:nvPr>
            <p:ph idx="1"/>
            <p:extLst>
              <p:ext uri="{D42A27DB-BD31-4B8C-83A1-F6EECF244321}">
                <p14:modId xmlns:p14="http://schemas.microsoft.com/office/powerpoint/2010/main" val="2750997963"/>
              </p:ext>
            </p:extLst>
          </p:nvPr>
        </p:nvGraphicFramePr>
        <p:xfrm>
          <a:off x="767876" y="1944396"/>
          <a:ext cx="10601388" cy="406299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842277237"/>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01D7C19-A2EE-1360-DDE7-2E1739580B58}"/>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99EDF7AF-6A79-A0CD-554E-6BE734D6E59F}"/>
              </a:ext>
            </a:extLst>
          </p:cNvPr>
          <p:cNvSpPr>
            <a:spLocks noGrp="1"/>
          </p:cNvSpPr>
          <p:nvPr>
            <p:ph type="title"/>
          </p:nvPr>
        </p:nvSpPr>
        <p:spPr/>
        <p:txBody>
          <a:bodyPr/>
          <a:lstStyle/>
          <a:p>
            <a:r>
              <a:rPr lang="en-US" dirty="0"/>
              <a:t>Session Nine: Creating a Workplace Philosophy</a:t>
            </a:r>
            <a:endParaRPr lang="en-CA" dirty="0"/>
          </a:p>
        </p:txBody>
      </p:sp>
      <p:sp>
        <p:nvSpPr>
          <p:cNvPr id="4" name="Content Placeholder 3">
            <a:extLst>
              <a:ext uri="{FF2B5EF4-FFF2-40B4-BE49-F238E27FC236}">
                <a16:creationId xmlns:a16="http://schemas.microsoft.com/office/drawing/2014/main" id="{35BC11B7-6003-627F-C1E2-D022CBFE20DC}"/>
              </a:ext>
            </a:extLst>
          </p:cNvPr>
          <p:cNvSpPr>
            <a:spLocks noGrp="1"/>
          </p:cNvSpPr>
          <p:nvPr>
            <p:ph sz="quarter" idx="10"/>
          </p:nvPr>
        </p:nvSpPr>
        <p:spPr>
          <a:xfrm>
            <a:off x="350838" y="1052513"/>
            <a:ext cx="11436350" cy="590931"/>
          </a:xfrm>
        </p:spPr>
        <p:txBody>
          <a:bodyPr/>
          <a:lstStyle/>
          <a:p>
            <a:r>
              <a:rPr lang="en-US" dirty="0"/>
              <a:t>Building a Plan: </a:t>
            </a:r>
            <a:r>
              <a:rPr lang="en-US" altLang="en-US" dirty="0"/>
              <a:t>Making the Approach</a:t>
            </a:r>
            <a:endParaRPr lang="en-CA" altLang="en-US" dirty="0"/>
          </a:p>
        </p:txBody>
      </p:sp>
      <p:graphicFrame>
        <p:nvGraphicFramePr>
          <p:cNvPr id="7" name="Diagram 6">
            <a:extLst>
              <a:ext uri="{FF2B5EF4-FFF2-40B4-BE49-F238E27FC236}">
                <a16:creationId xmlns:a16="http://schemas.microsoft.com/office/drawing/2014/main" id="{69EB0F2C-1850-0441-2CEA-DA2107209C3A}"/>
              </a:ext>
            </a:extLst>
          </p:cNvPr>
          <p:cNvGraphicFramePr/>
          <p:nvPr>
            <p:extLst>
              <p:ext uri="{D42A27DB-BD31-4B8C-83A1-F6EECF244321}">
                <p14:modId xmlns:p14="http://schemas.microsoft.com/office/powerpoint/2010/main" val="560554960"/>
              </p:ext>
            </p:extLst>
          </p:nvPr>
        </p:nvGraphicFramePr>
        <p:xfrm>
          <a:off x="880533" y="1966974"/>
          <a:ext cx="10430934" cy="421933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324418080"/>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09618A8-66AB-8AB3-C442-E46EFE9C5E11}"/>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CE442B14-97C9-C6A8-3451-A3BF7E91D84B}"/>
              </a:ext>
            </a:extLst>
          </p:cNvPr>
          <p:cNvSpPr>
            <a:spLocks noGrp="1"/>
          </p:cNvSpPr>
          <p:nvPr>
            <p:ph type="title"/>
          </p:nvPr>
        </p:nvSpPr>
        <p:spPr/>
        <p:txBody>
          <a:bodyPr/>
          <a:lstStyle/>
          <a:p>
            <a:r>
              <a:rPr lang="en-US" dirty="0"/>
              <a:t>Session Nine: Creating a Workplace Philosophy</a:t>
            </a:r>
            <a:endParaRPr lang="en-CA" dirty="0"/>
          </a:p>
        </p:txBody>
      </p:sp>
      <p:sp>
        <p:nvSpPr>
          <p:cNvPr id="4" name="Content Placeholder 3">
            <a:extLst>
              <a:ext uri="{FF2B5EF4-FFF2-40B4-BE49-F238E27FC236}">
                <a16:creationId xmlns:a16="http://schemas.microsoft.com/office/drawing/2014/main" id="{F0191B9A-6B4C-73B0-7522-A9499B3973DA}"/>
              </a:ext>
            </a:extLst>
          </p:cNvPr>
          <p:cNvSpPr>
            <a:spLocks noGrp="1"/>
          </p:cNvSpPr>
          <p:nvPr>
            <p:ph sz="quarter" idx="10"/>
          </p:nvPr>
        </p:nvSpPr>
        <p:spPr>
          <a:xfrm>
            <a:off x="350838" y="1052513"/>
            <a:ext cx="11436350" cy="590931"/>
          </a:xfrm>
        </p:spPr>
        <p:txBody>
          <a:bodyPr/>
          <a:lstStyle/>
          <a:p>
            <a:r>
              <a:rPr lang="en-US" dirty="0"/>
              <a:t>Building a Plan: </a:t>
            </a:r>
            <a:r>
              <a:rPr lang="en-US" altLang="en-US" dirty="0"/>
              <a:t>Pitch</a:t>
            </a:r>
            <a:endParaRPr lang="en-CA" altLang="en-US" dirty="0"/>
          </a:p>
        </p:txBody>
      </p:sp>
      <p:graphicFrame>
        <p:nvGraphicFramePr>
          <p:cNvPr id="3" name="Diagram 2">
            <a:extLst>
              <a:ext uri="{FF2B5EF4-FFF2-40B4-BE49-F238E27FC236}">
                <a16:creationId xmlns:a16="http://schemas.microsoft.com/office/drawing/2014/main" id="{86940902-DD93-AEA5-1ED8-7DE3FE94DC56}"/>
              </a:ext>
            </a:extLst>
          </p:cNvPr>
          <p:cNvGraphicFramePr/>
          <p:nvPr>
            <p:extLst>
              <p:ext uri="{D42A27DB-BD31-4B8C-83A1-F6EECF244321}">
                <p14:modId xmlns:p14="http://schemas.microsoft.com/office/powerpoint/2010/main" val="1205090404"/>
              </p:ext>
            </p:extLst>
          </p:nvPr>
        </p:nvGraphicFramePr>
        <p:xfrm>
          <a:off x="350148" y="1944396"/>
          <a:ext cx="8737409" cy="407811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5" name="Picture 4" descr="A black background with red circles and lines&#10;&#10;AI-generated content may be incorrect.">
            <a:extLst>
              <a:ext uri="{FF2B5EF4-FFF2-40B4-BE49-F238E27FC236}">
                <a16:creationId xmlns:a16="http://schemas.microsoft.com/office/drawing/2014/main" id="{CB996614-ED4A-F2EC-2529-EEAFB837F3D8}"/>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8357191" y="4419057"/>
            <a:ext cx="3429801" cy="2215193"/>
          </a:xfrm>
          <a:prstGeom prst="rect">
            <a:avLst/>
          </a:prstGeom>
        </p:spPr>
      </p:pic>
    </p:spTree>
    <p:extLst>
      <p:ext uri="{BB962C8B-B14F-4D97-AF65-F5344CB8AC3E}">
        <p14:creationId xmlns:p14="http://schemas.microsoft.com/office/powerpoint/2010/main" val="1286905422"/>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70867598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B9C346D-CA90-E788-1064-AF25CA38E3CC}"/>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B91A2908-1ACA-362D-121D-B77D6A350FA3}"/>
              </a:ext>
            </a:extLst>
          </p:cNvPr>
          <p:cNvSpPr>
            <a:spLocks noGrp="1"/>
          </p:cNvSpPr>
          <p:nvPr>
            <p:ph type="title"/>
          </p:nvPr>
        </p:nvSpPr>
        <p:spPr/>
        <p:txBody>
          <a:bodyPr/>
          <a:lstStyle/>
          <a:p>
            <a:r>
              <a:rPr lang="en-US" dirty="0"/>
              <a:t>Session Two: Women and the Workforce</a:t>
            </a:r>
            <a:endParaRPr lang="en-CA" dirty="0"/>
          </a:p>
        </p:txBody>
      </p:sp>
      <p:sp>
        <p:nvSpPr>
          <p:cNvPr id="4" name="Content Placeholder 3">
            <a:extLst>
              <a:ext uri="{FF2B5EF4-FFF2-40B4-BE49-F238E27FC236}">
                <a16:creationId xmlns:a16="http://schemas.microsoft.com/office/drawing/2014/main" id="{0AA089A5-40B8-0CBE-494F-931E04B71126}"/>
              </a:ext>
            </a:extLst>
          </p:cNvPr>
          <p:cNvSpPr>
            <a:spLocks noGrp="1"/>
          </p:cNvSpPr>
          <p:nvPr>
            <p:ph sz="quarter" idx="10"/>
          </p:nvPr>
        </p:nvSpPr>
        <p:spPr/>
        <p:txBody>
          <a:bodyPr/>
          <a:lstStyle/>
          <a:p>
            <a:r>
              <a:rPr lang="en-US" dirty="0"/>
              <a:t>Learning from History</a:t>
            </a:r>
            <a:endParaRPr lang="en-CA" dirty="0"/>
          </a:p>
        </p:txBody>
      </p:sp>
      <p:graphicFrame>
        <p:nvGraphicFramePr>
          <p:cNvPr id="7" name="Diagram 6">
            <a:extLst>
              <a:ext uri="{FF2B5EF4-FFF2-40B4-BE49-F238E27FC236}">
                <a16:creationId xmlns:a16="http://schemas.microsoft.com/office/drawing/2014/main" id="{1ED98E80-E5E0-7989-C8FF-BE8A713F7F6C}"/>
              </a:ext>
            </a:extLst>
          </p:cNvPr>
          <p:cNvGraphicFramePr/>
          <p:nvPr>
            <p:extLst>
              <p:ext uri="{D42A27DB-BD31-4B8C-83A1-F6EECF244321}">
                <p14:modId xmlns:p14="http://schemas.microsoft.com/office/powerpoint/2010/main" val="91921486"/>
              </p:ext>
            </p:extLst>
          </p:nvPr>
        </p:nvGraphicFramePr>
        <p:xfrm>
          <a:off x="1129383" y="1944396"/>
          <a:ext cx="9878373" cy="399920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91997410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6ABE2B8-31B9-F372-F14C-2948D8219DBC}"/>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4EF38241-D006-9AE0-335E-05C75E729E82}"/>
              </a:ext>
            </a:extLst>
          </p:cNvPr>
          <p:cNvSpPr>
            <a:spLocks noGrp="1"/>
          </p:cNvSpPr>
          <p:nvPr>
            <p:ph type="title"/>
          </p:nvPr>
        </p:nvSpPr>
        <p:spPr/>
        <p:txBody>
          <a:bodyPr/>
          <a:lstStyle/>
          <a:p>
            <a:r>
              <a:rPr lang="en-US" dirty="0"/>
              <a:t>Session Two: Women and the Workforce</a:t>
            </a:r>
            <a:endParaRPr lang="en-CA" dirty="0"/>
          </a:p>
        </p:txBody>
      </p:sp>
      <p:sp>
        <p:nvSpPr>
          <p:cNvPr id="4" name="Content Placeholder 3">
            <a:extLst>
              <a:ext uri="{FF2B5EF4-FFF2-40B4-BE49-F238E27FC236}">
                <a16:creationId xmlns:a16="http://schemas.microsoft.com/office/drawing/2014/main" id="{B6BBD031-CA35-00FE-99D5-D719DFE20B06}"/>
              </a:ext>
            </a:extLst>
          </p:cNvPr>
          <p:cNvSpPr>
            <a:spLocks noGrp="1"/>
          </p:cNvSpPr>
          <p:nvPr>
            <p:ph sz="quarter" idx="10"/>
          </p:nvPr>
        </p:nvSpPr>
        <p:spPr/>
        <p:txBody>
          <a:bodyPr/>
          <a:lstStyle/>
          <a:p>
            <a:r>
              <a:rPr lang="en-US" dirty="0"/>
              <a:t>Learning from History</a:t>
            </a:r>
            <a:endParaRPr lang="en-CA" dirty="0"/>
          </a:p>
        </p:txBody>
      </p:sp>
      <p:graphicFrame>
        <p:nvGraphicFramePr>
          <p:cNvPr id="3" name="Diagram 2">
            <a:extLst>
              <a:ext uri="{FF2B5EF4-FFF2-40B4-BE49-F238E27FC236}">
                <a16:creationId xmlns:a16="http://schemas.microsoft.com/office/drawing/2014/main" id="{19FCB09F-2808-AB93-0A2F-0DD9B7B9CFBD}"/>
              </a:ext>
            </a:extLst>
          </p:cNvPr>
          <p:cNvGraphicFramePr/>
          <p:nvPr>
            <p:extLst>
              <p:ext uri="{D42A27DB-BD31-4B8C-83A1-F6EECF244321}">
                <p14:modId xmlns:p14="http://schemas.microsoft.com/office/powerpoint/2010/main" val="748540824"/>
              </p:ext>
            </p:extLst>
          </p:nvPr>
        </p:nvGraphicFramePr>
        <p:xfrm>
          <a:off x="350148" y="1944396"/>
          <a:ext cx="10622653" cy="373537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11" name="Picture 10" descr="A black background with red circles and lines&#10;&#10;AI-generated content may be incorrect.">
            <a:extLst>
              <a:ext uri="{FF2B5EF4-FFF2-40B4-BE49-F238E27FC236}">
                <a16:creationId xmlns:a16="http://schemas.microsoft.com/office/drawing/2014/main" id="{99E7CB4D-9949-64C3-525A-F5E59A9EC8FB}"/>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7832060" y="4079893"/>
            <a:ext cx="3954932" cy="2554357"/>
          </a:xfrm>
          <a:prstGeom prst="rect">
            <a:avLst/>
          </a:prstGeom>
        </p:spPr>
      </p:pic>
    </p:spTree>
    <p:extLst>
      <p:ext uri="{BB962C8B-B14F-4D97-AF65-F5344CB8AC3E}">
        <p14:creationId xmlns:p14="http://schemas.microsoft.com/office/powerpoint/2010/main" val="408868112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2697FD7-BB9A-EF4D-1E34-E223E4BC750C}"/>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BDFA0E5A-5F4D-737B-FD42-993820F8361B}"/>
              </a:ext>
            </a:extLst>
          </p:cNvPr>
          <p:cNvSpPr>
            <a:spLocks noGrp="1"/>
          </p:cNvSpPr>
          <p:nvPr>
            <p:ph type="title"/>
          </p:nvPr>
        </p:nvSpPr>
        <p:spPr/>
        <p:txBody>
          <a:bodyPr/>
          <a:lstStyle/>
          <a:p>
            <a:r>
              <a:rPr lang="en-US" dirty="0"/>
              <a:t>Session Two: Women and the Workforce</a:t>
            </a:r>
            <a:endParaRPr lang="en-CA" dirty="0"/>
          </a:p>
        </p:txBody>
      </p:sp>
      <p:sp>
        <p:nvSpPr>
          <p:cNvPr id="4" name="Content Placeholder 3">
            <a:extLst>
              <a:ext uri="{FF2B5EF4-FFF2-40B4-BE49-F238E27FC236}">
                <a16:creationId xmlns:a16="http://schemas.microsoft.com/office/drawing/2014/main" id="{66B2247E-12CE-9F12-34E2-6D40663E6168}"/>
              </a:ext>
            </a:extLst>
          </p:cNvPr>
          <p:cNvSpPr>
            <a:spLocks noGrp="1"/>
          </p:cNvSpPr>
          <p:nvPr>
            <p:ph sz="quarter" idx="10"/>
          </p:nvPr>
        </p:nvSpPr>
        <p:spPr/>
        <p:txBody>
          <a:bodyPr/>
          <a:lstStyle/>
          <a:p>
            <a:r>
              <a:rPr lang="en-US" dirty="0"/>
              <a:t>Learning from History</a:t>
            </a:r>
            <a:endParaRPr lang="en-CA" dirty="0"/>
          </a:p>
        </p:txBody>
      </p:sp>
      <p:graphicFrame>
        <p:nvGraphicFramePr>
          <p:cNvPr id="5" name="Diagram 4">
            <a:extLst>
              <a:ext uri="{FF2B5EF4-FFF2-40B4-BE49-F238E27FC236}">
                <a16:creationId xmlns:a16="http://schemas.microsoft.com/office/drawing/2014/main" id="{5D5B4704-41BF-F130-8FD4-7FDE9B6DF132}"/>
              </a:ext>
            </a:extLst>
          </p:cNvPr>
          <p:cNvGraphicFramePr/>
          <p:nvPr>
            <p:extLst>
              <p:ext uri="{D42A27DB-BD31-4B8C-83A1-F6EECF244321}">
                <p14:modId xmlns:p14="http://schemas.microsoft.com/office/powerpoint/2010/main" val="160625780"/>
              </p:ext>
            </p:extLst>
          </p:nvPr>
        </p:nvGraphicFramePr>
        <p:xfrm>
          <a:off x="1375735" y="1944396"/>
          <a:ext cx="9440530" cy="430754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631688348"/>
      </p:ext>
    </p:extLst>
  </p:cSld>
  <p:clrMapOvr>
    <a:masterClrMapping/>
  </p:clrMapOvr>
</p:sld>
</file>

<file path=ppt/theme/theme1.xml><?xml version="1.0" encoding="utf-8"?>
<a:theme xmlns:a="http://schemas.openxmlformats.org/drawingml/2006/main" name="Office Theme">
  <a:themeElements>
    <a:clrScheme name="Custom 63">
      <a:dk1>
        <a:srgbClr val="595959"/>
      </a:dk1>
      <a:lt1>
        <a:sysClr val="window" lastClr="FFFFFF"/>
      </a:lt1>
      <a:dk2>
        <a:srgbClr val="000000"/>
      </a:dk2>
      <a:lt2>
        <a:srgbClr val="FFFFFF"/>
      </a:lt2>
      <a:accent1>
        <a:srgbClr val="420000"/>
      </a:accent1>
      <a:accent2>
        <a:srgbClr val="5B0000"/>
      </a:accent2>
      <a:accent3>
        <a:srgbClr val="750800"/>
      </a:accent3>
      <a:accent4>
        <a:srgbClr val="8E210D"/>
      </a:accent4>
      <a:accent5>
        <a:srgbClr val="A83B27"/>
      </a:accent5>
      <a:accent6>
        <a:srgbClr val="C15440"/>
      </a:accent6>
      <a:hlink>
        <a:srgbClr val="000000"/>
      </a:hlink>
      <a:folHlink>
        <a:srgbClr val="000000"/>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owerPointSlides_Template" id="{3D1915D9-5963-477A-8B21-4C4B8E2427FD}" vid="{987414EF-83CE-4614-9F3F-1D2E1B0C889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1792</TotalTime>
  <Words>3748</Words>
  <Application>Microsoft Office PowerPoint</Application>
  <PresentationFormat>Widescreen</PresentationFormat>
  <Paragraphs>459</Paragraphs>
  <Slides>67</Slides>
  <Notes>15</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67</vt:i4>
      </vt:variant>
    </vt:vector>
  </HeadingPairs>
  <TitlesOfParts>
    <vt:vector size="73" baseType="lpstr">
      <vt:lpstr>Arial</vt:lpstr>
      <vt:lpstr>Calibri</vt:lpstr>
      <vt:lpstr>Calibri Light</vt:lpstr>
      <vt:lpstr>Symbol</vt:lpstr>
      <vt:lpstr>Times New Roman</vt:lpstr>
      <vt:lpstr>Office Theme</vt:lpstr>
      <vt:lpstr>PowerPoint Presentation</vt:lpstr>
      <vt:lpstr>PowerPoint Presentation</vt:lpstr>
      <vt:lpstr>PowerPoint Presentation</vt:lpstr>
      <vt:lpstr>Session One: Course Overview</vt:lpstr>
      <vt:lpstr>PowerPoint Presentation</vt:lpstr>
      <vt:lpstr>Session Two: Women and the Workforce</vt:lpstr>
      <vt:lpstr>Session Two: Women and the Workforce</vt:lpstr>
      <vt:lpstr>Session Two: Women and the Workforce</vt:lpstr>
      <vt:lpstr>Session Two: Women and the Workforce</vt:lpstr>
      <vt:lpstr>Session Two: Women and the Workforce</vt:lpstr>
      <vt:lpstr>Session Two: Women and the Workforce</vt:lpstr>
      <vt:lpstr>Session Two: Women and the Workforce</vt:lpstr>
      <vt:lpstr>PowerPoint Presentation</vt:lpstr>
      <vt:lpstr>Session Three: Barriers and Benefits to Women’s Leadership</vt:lpstr>
      <vt:lpstr>Session Three: Barriers and Benefits to Women’s Leadership</vt:lpstr>
      <vt:lpstr>Session Three: Barriers and Benefits to Women’s Leadership</vt:lpstr>
      <vt:lpstr>Session Three: Barriers and Benefits to Women’s Leadership</vt:lpstr>
      <vt:lpstr>Session Three: Barriers and Benefits to Women’s Leadership</vt:lpstr>
      <vt:lpstr>Session Three: Barriers and Benefits to Women’s Leadership</vt:lpstr>
      <vt:lpstr>Session Three: Barriers and Benefits to Women’s Leadership</vt:lpstr>
      <vt:lpstr>Session Three: Barriers and Benefits to Women’s Leadership</vt:lpstr>
      <vt:lpstr>Session Three: Barriers and Benefits to Women’s Leadership</vt:lpstr>
      <vt:lpstr>Session Three: Barriers and Benefits to Women’s Leadership</vt:lpstr>
      <vt:lpstr>Session Three: Barriers and Benefits to Women’s Leadership</vt:lpstr>
      <vt:lpstr>PowerPoint Presentation</vt:lpstr>
      <vt:lpstr>Session Four: Social and Emotional Intelligence</vt:lpstr>
      <vt:lpstr>Session Four: Social and Emotional Intelligence</vt:lpstr>
      <vt:lpstr>Session Four: Social and Emotional Intelligence</vt:lpstr>
      <vt:lpstr>Session Four: Social and Emotional Intelligence</vt:lpstr>
      <vt:lpstr>PowerPoint Presentation</vt:lpstr>
      <vt:lpstr>Session Five: Self-Awareness</vt:lpstr>
      <vt:lpstr>Session Five: Self-Awareness</vt:lpstr>
      <vt:lpstr>Session Five: Self-Awareness</vt:lpstr>
      <vt:lpstr>Session Five: Self-Awareness</vt:lpstr>
      <vt:lpstr>PowerPoint Presentation</vt:lpstr>
      <vt:lpstr>Session Six: Developing a Brand</vt:lpstr>
      <vt:lpstr>Session Six: Developing a Brand</vt:lpstr>
      <vt:lpstr>Session Six: Developing a Brand</vt:lpstr>
      <vt:lpstr>Session Six: Developing a Brand</vt:lpstr>
      <vt:lpstr>Session Six: Developing a Brand</vt:lpstr>
      <vt:lpstr>Session Six: Developing a Brand</vt:lpstr>
      <vt:lpstr>Session Six: Developing a Brand</vt:lpstr>
      <vt:lpstr>Session Six: Developing a Brand</vt:lpstr>
      <vt:lpstr>Session Six: Developing a Brand</vt:lpstr>
      <vt:lpstr>PowerPoint Presentation</vt:lpstr>
      <vt:lpstr>Session Seven: Leadership Skills</vt:lpstr>
      <vt:lpstr>Session Seven: Leadership Skills</vt:lpstr>
      <vt:lpstr>Session Seven: Leadership Skills</vt:lpstr>
      <vt:lpstr>Session Seven: Leadership Skills</vt:lpstr>
      <vt:lpstr>Session Seven: Leadership Skills</vt:lpstr>
      <vt:lpstr>Session Seven: Leadership Skills</vt:lpstr>
      <vt:lpstr>Session Seven: Leadership Skills</vt:lpstr>
      <vt:lpstr>Session Seven: Leadership Skills</vt:lpstr>
      <vt:lpstr>Session Seven: Leadership Skills</vt:lpstr>
      <vt:lpstr>PowerPoint Presentation</vt:lpstr>
      <vt:lpstr>Session Eight: Making Good Decisions</vt:lpstr>
      <vt:lpstr>Session Eight: Making Good Decisions</vt:lpstr>
      <vt:lpstr>Session Eight: Making Good Decisions</vt:lpstr>
      <vt:lpstr>Session Eight: Making Good Decisions</vt:lpstr>
      <vt:lpstr>PowerPoint Presentation</vt:lpstr>
      <vt:lpstr>Session Nine: Creating a Workplace Philosophy</vt:lpstr>
      <vt:lpstr>Session Nine: Creating a Workplace Philosophy</vt:lpstr>
      <vt:lpstr>Session Nine: Creating a Workplace Philosophy</vt:lpstr>
      <vt:lpstr>Session Nine: Creating a Workplace Philosophy</vt:lpstr>
      <vt:lpstr>Session Nine: Creating a Workplace Philosophy</vt:lpstr>
      <vt:lpstr>Session Nine: Creating a Workplace Philosophy</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Women and Leadership: Owning Your Strengths and Skills</dc:title>
  <dc:description>PowerPoint Presentation</dc:description>
  <dcterms:created xsi:type="dcterms:W3CDTF">2019-02-13T13:51:38Z</dcterms:created>
  <dcterms:modified xsi:type="dcterms:W3CDTF">2025-10-20T13:41:52Z</dcterms:modified>
</cp:coreProperties>
</file>